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6858000" cx="9144000"/>
  <p:notesSz cx="6881800" cy="9296400"/>
  <p:embeddedFontLst>
    <p:embeddedFont>
      <p:font typeface="Roboto"/>
      <p:regular r:id="rId65"/>
      <p:bold r:id="rId66"/>
      <p:italic r:id="rId67"/>
      <p:boldItalic r:id="rId68"/>
    </p:embeddedFont>
    <p:embeddedFont>
      <p:font typeface="Book Antiqua"/>
      <p:regular r:id="rId69"/>
      <p:bold r:id="rId70"/>
      <p:italic r:id="rId71"/>
      <p:boldItalic r:id="rId72"/>
    </p:embeddedFont>
    <p:embeddedFont>
      <p:font typeface="Helvetica Neue"/>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16">
          <p15:clr>
            <a:srgbClr val="A4A3A4"/>
          </p15:clr>
        </p15:guide>
        <p15:guide id="2" pos="440">
          <p15:clr>
            <a:srgbClr val="A4A3A4"/>
          </p15:clr>
        </p15:guide>
      </p15:sldGuideLst>
    </p:ext>
    <p:ext uri="http://customooxmlschemas.google.com/">
      <go:slidesCustomData xmlns:go="http://customooxmlschemas.google.com/" r:id="rId77" roundtripDataSignature="AMtx7mhFJ06Ez6PRKoGhz2fgiYrRnc8G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16" orient="horz"/>
        <p:guide pos="4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regular.fntdata"/><Relationship Id="rId72" Type="http://schemas.openxmlformats.org/officeDocument/2006/relationships/font" Target="fonts/BookAntiqua-boldItalic.fntdata"/><Relationship Id="rId31" Type="http://schemas.openxmlformats.org/officeDocument/2006/relationships/slide" Target="slides/slide25.xml"/><Relationship Id="rId75" Type="http://schemas.openxmlformats.org/officeDocument/2006/relationships/font" Target="fonts/HelveticaNeue-italic.fntdata"/><Relationship Id="rId30" Type="http://schemas.openxmlformats.org/officeDocument/2006/relationships/slide" Target="slides/slide24.xml"/><Relationship Id="rId74" Type="http://schemas.openxmlformats.org/officeDocument/2006/relationships/font" Target="fonts/HelveticaNeue-bold.fntdata"/><Relationship Id="rId33" Type="http://schemas.openxmlformats.org/officeDocument/2006/relationships/slide" Target="slides/slide27.xml"/><Relationship Id="rId77" Type="http://customschemas.google.com/relationships/presentationmetadata" Target="metadata"/><Relationship Id="rId32" Type="http://schemas.openxmlformats.org/officeDocument/2006/relationships/slide" Target="slides/slide26.xml"/><Relationship Id="rId76" Type="http://schemas.openxmlformats.org/officeDocument/2006/relationships/font" Target="fonts/HelveticaNeue-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BookAntiqua-italic.fntdata"/><Relationship Id="rId70" Type="http://schemas.openxmlformats.org/officeDocument/2006/relationships/font" Target="fonts/BookAntiqua-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ookAntiqua-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1325" cy="463550"/>
          </a:xfrm>
          <a:prstGeom prst="rect">
            <a:avLst/>
          </a:prstGeom>
          <a:noFill/>
          <a:ln>
            <a:noFill/>
          </a:ln>
        </p:spPr>
        <p:txBody>
          <a:bodyPr anchorCtr="0" anchor="ctr"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4" name="Google Shape;4;n"/>
          <p:cNvSpPr txBox="1"/>
          <p:nvPr>
            <p:ph idx="10" type="dt"/>
          </p:nvPr>
        </p:nvSpPr>
        <p:spPr>
          <a:xfrm>
            <a:off x="3900488" y="0"/>
            <a:ext cx="2981325" cy="463550"/>
          </a:xfrm>
          <a:prstGeom prst="rect">
            <a:avLst/>
          </a:prstGeom>
          <a:noFill/>
          <a:ln>
            <a:noFill/>
          </a:ln>
        </p:spPr>
        <p:txBody>
          <a:bodyPr anchorCtr="0" anchor="ctr" bIns="46200" lIns="92425" spcFirstLastPara="1" rIns="92425" wrap="square" tIns="462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 name="Google Shape;5;n"/>
          <p:cNvSpPr/>
          <p:nvPr>
            <p:ph idx="3"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2850"/>
            <a:ext cx="2981325" cy="463550"/>
          </a:xfrm>
          <a:prstGeom prst="rect">
            <a:avLst/>
          </a:prstGeom>
          <a:noFill/>
          <a:ln>
            <a:noFill/>
          </a:ln>
        </p:spPr>
        <p:txBody>
          <a:bodyPr anchorCtr="0" anchor="b"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8" name="Google Shape;8;n"/>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119" name="Google Shape;119;p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181" name="Google Shape;181;p1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87" name="Google Shape;187;p1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p1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194" name="Google Shape;194;p1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99" name="Google Shape;199;p1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1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07" name="Google Shape;207;p1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1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14" name="Google Shape;214;p1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19" name="Google Shape;219;p1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p1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lt1"/>
                </a:solidFill>
                <a:latin typeface="Times New Roman"/>
                <a:ea typeface="Times New Roman"/>
                <a:cs typeface="Times New Roman"/>
                <a:sym typeface="Times New Roman"/>
              </a:rPr>
              <a:t>‹#›</a:t>
            </a:fld>
            <a:endParaRPr sz="1200">
              <a:solidFill>
                <a:schemeClr val="lt1"/>
              </a:solidFill>
              <a:latin typeface="Times New Roman"/>
              <a:ea typeface="Times New Roman"/>
              <a:cs typeface="Times New Roman"/>
              <a:sym typeface="Times New Roman"/>
            </a:endParaRPr>
          </a:p>
        </p:txBody>
      </p:sp>
      <p:sp>
        <p:nvSpPr>
          <p:cNvPr id="227" name="Google Shape;227;p1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p1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34" name="Google Shape;234;p1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lt1"/>
                </a:solidFill>
                <a:latin typeface="Times New Roman"/>
                <a:ea typeface="Times New Roman"/>
                <a:cs typeface="Times New Roman"/>
                <a:sym typeface="Times New Roman"/>
              </a:rPr>
              <a:t>‹#›</a:t>
            </a:fld>
            <a:endParaRPr sz="1200">
              <a:solidFill>
                <a:schemeClr val="lt1"/>
              </a:solidFill>
              <a:latin typeface="Times New Roman"/>
              <a:ea typeface="Times New Roman"/>
              <a:cs typeface="Times New Roman"/>
              <a:sym typeface="Times New Roman"/>
            </a:endParaRPr>
          </a:p>
        </p:txBody>
      </p:sp>
      <p:sp>
        <p:nvSpPr>
          <p:cNvPr id="241" name="Google Shape;241;p1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 name="Google Shape;242;p1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126" name="Google Shape;126;p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48" name="Google Shape;248;p2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1: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54" name="Google Shape;254;p2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2: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60" name="Google Shape;260;p2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3: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66" name="Google Shape;266;p2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4: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72" name="Google Shape;272;p2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5: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77" name="Google Shape;277;p2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6: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86" name="Google Shape;286;p2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93" name="Google Shape;293;p2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p2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00" name="Google Shape;300;p2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07" name="Google Shape;307;p2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2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2" name="Google Shape;132;p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14" name="Google Shape;314;p3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p3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1: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21" name="Google Shape;321;p3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2: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27" name="Google Shape;327;p3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33" name="Google Shape;333;p3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p3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4: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40" name="Google Shape;340;p3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46" name="Google Shape;346;p3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3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53" name="Google Shape;353;p3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 name="Google Shape;354;p3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60" name="Google Shape;360;p3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 name="Google Shape;361;p3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8: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67" name="Google Shape;367;p3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73" name="Google Shape;373;p3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p3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9" name="Google Shape;139;p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p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a:solidFill>
                  <a:srgbClr val="000000"/>
                </a:solidFill>
                <a:latin typeface="Times New Roman"/>
                <a:ea typeface="Times New Roman"/>
                <a:cs typeface="Times New Roman"/>
                <a:sym typeface="Times New Roman"/>
              </a:rPr>
              <a:t>In addition to raw data storage, the OS is also responsible for maintaining directory and subdirectory structures, mapping file names to specific blocks of data storage, and providing tools for navigating and utilizing the file system.</a:t>
            </a:r>
            <a:endParaRPr b="1" sz="1600"/>
          </a:p>
          <a:p>
            <a:pPr indent="0" lvl="0" marL="0" rtl="0" algn="l">
              <a:spcBef>
                <a:spcPts val="36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81" name="Google Shape;381;p4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 name="Google Shape;382;p4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lt1"/>
                </a:solidFill>
                <a:latin typeface="Times New Roman"/>
                <a:ea typeface="Times New Roman"/>
                <a:cs typeface="Times New Roman"/>
                <a:sym typeface="Times New Roman"/>
              </a:rPr>
              <a:t>‹#›</a:t>
            </a:fld>
            <a:endParaRPr sz="1200">
              <a:solidFill>
                <a:schemeClr val="lt1"/>
              </a:solidFill>
              <a:latin typeface="Times New Roman"/>
              <a:ea typeface="Times New Roman"/>
              <a:cs typeface="Times New Roman"/>
              <a:sym typeface="Times New Roman"/>
            </a:endParaRPr>
          </a:p>
        </p:txBody>
      </p:sp>
      <p:sp>
        <p:nvSpPr>
          <p:cNvPr id="388" name="Google Shape;388;p4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9" name="Google Shape;389;p4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96" name="Google Shape;396;p4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7" name="Google Shape;397;p4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3: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405" name="Google Shape;405;p4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11" name="Google Shape;411;p4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p4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18" name="Google Shape;418;p4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9" name="Google Shape;419;p4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25" name="Google Shape;425;p4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6" name="Google Shape;426;p4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lt1"/>
                </a:solidFill>
                <a:latin typeface="Times New Roman"/>
                <a:ea typeface="Times New Roman"/>
                <a:cs typeface="Times New Roman"/>
                <a:sym typeface="Times New Roman"/>
              </a:rPr>
              <a:t>‹#›</a:t>
            </a:fld>
            <a:endParaRPr sz="1200">
              <a:solidFill>
                <a:schemeClr val="lt1"/>
              </a:solidFill>
              <a:latin typeface="Times New Roman"/>
              <a:ea typeface="Times New Roman"/>
              <a:cs typeface="Times New Roman"/>
              <a:sym typeface="Times New Roman"/>
            </a:endParaRPr>
          </a:p>
        </p:txBody>
      </p:sp>
      <p:sp>
        <p:nvSpPr>
          <p:cNvPr id="432" name="Google Shape;432;p4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3" name="Google Shape;433;p4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39" name="Google Shape;439;p4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0" name="Google Shape;440;p4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9: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446" name="Google Shape;446;p4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6" name="Google Shape;146;p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p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52" name="Google Shape;452;p5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3" name="Google Shape;453;p5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59" name="Google Shape;459;p5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0" name="Google Shape;460;p5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5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 name="Google Shape;466;p5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 name="Google Shape;472;p5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lt1"/>
                </a:solidFill>
                <a:latin typeface="Times New Roman"/>
                <a:ea typeface="Times New Roman"/>
                <a:cs typeface="Times New Roman"/>
                <a:sym typeface="Times New Roman"/>
              </a:rPr>
              <a:t>‹#›</a:t>
            </a:fld>
            <a:endParaRPr sz="1200">
              <a:solidFill>
                <a:schemeClr val="lt1"/>
              </a:solidFill>
              <a:latin typeface="Times New Roman"/>
              <a:ea typeface="Times New Roman"/>
              <a:cs typeface="Times New Roman"/>
              <a:sym typeface="Times New Roman"/>
            </a:endParaRPr>
          </a:p>
        </p:txBody>
      </p:sp>
      <p:sp>
        <p:nvSpPr>
          <p:cNvPr id="479" name="Google Shape;479;p5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 name="Google Shape;480;p5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88" name="Google Shape;488;p5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p5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6: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495" name="Google Shape;495;p5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5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01" name="Google Shape;501;p5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2" name="Google Shape;502;p5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8: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508" name="Google Shape;508;p5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p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59" name="Google Shape;159;p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6" name="Google Shape;166;p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p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73" name="Google Shape;173;p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 name="Google Shape;174;p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9" name="Shape 19"/>
        <p:cNvGrpSpPr/>
        <p:nvPr/>
      </p:nvGrpSpPr>
      <p:grpSpPr>
        <a:xfrm>
          <a:off x="0" y="0"/>
          <a:ext cx="0" cy="0"/>
          <a:chOff x="0" y="0"/>
          <a:chExt cx="0" cy="0"/>
        </a:xfrm>
      </p:grpSpPr>
      <p:sp>
        <p:nvSpPr>
          <p:cNvPr id="20" name="Google Shape;20;p60"/>
          <p:cNvSpPr/>
          <p:nvPr/>
        </p:nvSpPr>
        <p:spPr>
          <a:xfrm>
            <a:off x="-2" y="4664147"/>
            <a:ext cx="9151089" cy="0"/>
          </a:xfrm>
          <a:prstGeom prst="rtTriangle">
            <a:avLst/>
          </a:prstGeom>
          <a:gradFill>
            <a:gsLst>
              <a:gs pos="0">
                <a:srgbClr val="007795"/>
              </a:gs>
              <a:gs pos="55000">
                <a:srgbClr val="47BBE0"/>
              </a:gs>
              <a:gs pos="100000">
                <a:srgbClr val="007795"/>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1" name="Google Shape;21;p60"/>
          <p:cNvSpPr txBox="1"/>
          <p:nvPr>
            <p:ph type="ctrTitle"/>
          </p:nvPr>
        </p:nvSpPr>
        <p:spPr>
          <a:xfrm>
            <a:off x="685800" y="1752601"/>
            <a:ext cx="7772400" cy="1829761"/>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2"/>
              </a:buClr>
              <a:buSzPts val="4800"/>
              <a:buFont typeface="Lucida Sans"/>
              <a:buNone/>
              <a:defRPr b="1"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60"/>
          <p:cNvSpPr txBox="1"/>
          <p:nvPr>
            <p:ph idx="1" type="subTitle"/>
          </p:nvPr>
        </p:nvSpPr>
        <p:spPr>
          <a:xfrm>
            <a:off x="685800" y="3611607"/>
            <a:ext cx="7772400" cy="1199704"/>
          </a:xfrm>
          <a:prstGeom prst="rect">
            <a:avLst/>
          </a:prstGeom>
          <a:noFill/>
          <a:ln>
            <a:noFill/>
          </a:ln>
        </p:spPr>
        <p:txBody>
          <a:bodyPr anchorCtr="0" anchor="t" bIns="45700" lIns="45700" spcFirstLastPara="1" rIns="45700" wrap="square" tIns="45700">
            <a:normAutofit/>
          </a:bodyPr>
          <a:lstStyle>
            <a:lvl1pPr lvl="0" marR="64008" algn="r">
              <a:spcBef>
                <a:spcPts val="400"/>
              </a:spcBef>
              <a:spcAft>
                <a:spcPts val="0"/>
              </a:spcAft>
              <a:buSzPts val="1836"/>
              <a:buNone/>
              <a:defRPr>
                <a:solidFill>
                  <a:schemeClr val="dk2"/>
                </a:solidFill>
              </a:defRPr>
            </a:lvl1pPr>
            <a:lvl2pPr lvl="1" algn="ctr">
              <a:spcBef>
                <a:spcPts val="324"/>
              </a:spcBef>
              <a:spcAft>
                <a:spcPts val="0"/>
              </a:spcAft>
              <a:buSzPts val="1800"/>
              <a:buNone/>
              <a:defRPr/>
            </a:lvl2pPr>
            <a:lvl3pPr lvl="2" algn="ctr">
              <a:spcBef>
                <a:spcPts val="350"/>
              </a:spcBef>
              <a:spcAft>
                <a:spcPts val="0"/>
              </a:spcAft>
              <a:buSzPts val="1800"/>
              <a:buNone/>
              <a:defRPr/>
            </a:lvl3pPr>
            <a:lvl4pPr lvl="3" algn="ctr">
              <a:spcBef>
                <a:spcPts val="350"/>
              </a:spcBef>
              <a:spcAft>
                <a:spcPts val="0"/>
              </a:spcAft>
              <a:buSzPts val="1800"/>
              <a:buNone/>
              <a:defRPr/>
            </a:lvl4pPr>
            <a:lvl5pPr lvl="4" algn="ctr">
              <a:spcBef>
                <a:spcPts val="350"/>
              </a:spcBef>
              <a:spcAft>
                <a:spcPts val="0"/>
              </a:spcAft>
              <a:buSzPts val="1800"/>
              <a:buNone/>
              <a:defRPr/>
            </a:lvl5pPr>
            <a:lvl6pPr lvl="5" algn="ctr">
              <a:spcBef>
                <a:spcPts val="350"/>
              </a:spcBef>
              <a:spcAft>
                <a:spcPts val="0"/>
              </a:spcAft>
              <a:buSzPts val="1800"/>
              <a:buNone/>
              <a:defRPr/>
            </a:lvl6pPr>
            <a:lvl7pPr lvl="6" algn="ctr">
              <a:spcBef>
                <a:spcPts val="350"/>
              </a:spcBef>
              <a:spcAft>
                <a:spcPts val="0"/>
              </a:spcAft>
              <a:buSzPts val="1800"/>
              <a:buNone/>
              <a:defRPr/>
            </a:lvl7pPr>
            <a:lvl8pPr lvl="7" algn="ctr">
              <a:spcBef>
                <a:spcPts val="350"/>
              </a:spcBef>
              <a:spcAft>
                <a:spcPts val="0"/>
              </a:spcAft>
              <a:buSzPts val="1800"/>
              <a:buNone/>
              <a:defRPr/>
            </a:lvl8pPr>
            <a:lvl9pPr lvl="8" algn="ctr">
              <a:spcBef>
                <a:spcPts val="350"/>
              </a:spcBef>
              <a:spcAft>
                <a:spcPts val="0"/>
              </a:spcAft>
              <a:buSzPts val="1800"/>
              <a:buNone/>
              <a:defRPr/>
            </a:lvl9pPr>
          </a:lstStyle>
          <a:p/>
        </p:txBody>
      </p:sp>
      <p:grpSp>
        <p:nvGrpSpPr>
          <p:cNvPr id="23" name="Google Shape;23;p60"/>
          <p:cNvGrpSpPr/>
          <p:nvPr/>
        </p:nvGrpSpPr>
        <p:grpSpPr>
          <a:xfrm>
            <a:off x="-3765" y="4953000"/>
            <a:ext cx="9147765" cy="1912088"/>
            <a:chOff x="-3765" y="4832896"/>
            <a:chExt cx="9147765" cy="2032192"/>
          </a:xfrm>
        </p:grpSpPr>
        <p:sp>
          <p:nvSpPr>
            <p:cNvPr id="24" name="Google Shape;24;p60"/>
            <p:cNvSpPr/>
            <p:nvPr/>
          </p:nvSpPr>
          <p:spPr>
            <a:xfrm>
              <a:off x="1687513" y="4832896"/>
              <a:ext cx="7456487" cy="518816"/>
            </a:xfrm>
            <a:custGeom>
              <a:rect b="b" l="l" r="r" t="t"/>
              <a:pathLst>
                <a:path extrusionOk="0" h="367" w="4697">
                  <a:moveTo>
                    <a:pt x="4697" y="0"/>
                  </a:moveTo>
                  <a:lnTo>
                    <a:pt x="4697" y="367"/>
                  </a:lnTo>
                  <a:lnTo>
                    <a:pt x="0" y="218"/>
                  </a:lnTo>
                  <a:lnTo>
                    <a:pt x="4697" y="0"/>
                  </a:lnTo>
                  <a:close/>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5" name="Google Shape;25;p60"/>
            <p:cNvSpPr/>
            <p:nvPr/>
          </p:nvSpPr>
          <p:spPr>
            <a:xfrm>
              <a:off x="35443" y="5135526"/>
              <a:ext cx="9108557" cy="838200"/>
            </a:xfrm>
            <a:custGeom>
              <a:rect b="b" l="l" r="r" t="t"/>
              <a:pathLst>
                <a:path extrusionOk="0" h="528" w="5760">
                  <a:moveTo>
                    <a:pt x="0" y="0"/>
                  </a:moveTo>
                  <a:lnTo>
                    <a:pt x="5760" y="0"/>
                  </a:lnTo>
                  <a:lnTo>
                    <a:pt x="5760" y="528"/>
                  </a:lnTo>
                  <a:lnTo>
                    <a:pt x="48"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6" name="Google Shape;26;p60"/>
            <p:cNvSpPr/>
            <p:nvPr/>
          </p:nvSpPr>
          <p:spPr>
            <a:xfrm>
              <a:off x="0" y="4883888"/>
              <a:ext cx="9144000" cy="1981200"/>
            </a:xfrm>
            <a:custGeom>
              <a:rect b="b" l="l" r="r" t="t"/>
              <a:pathLst>
                <a:path extrusionOk="0" h="1248" w="5760">
                  <a:moveTo>
                    <a:pt x="0" y="0"/>
                  </a:moveTo>
                  <a:lnTo>
                    <a:pt x="0" y="1248"/>
                  </a:lnTo>
                  <a:lnTo>
                    <a:pt x="5760" y="1248"/>
                  </a:lnTo>
                  <a:lnTo>
                    <a:pt x="5760" y="528"/>
                  </a:lnTo>
                  <a:lnTo>
                    <a:pt x="0" y="0"/>
                  </a:lnTo>
                  <a:close/>
                </a:path>
              </a:pathLst>
            </a:cu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cxnSp>
          <p:nvCxnSpPr>
            <p:cNvPr id="27" name="Google Shape;27;p60"/>
            <p:cNvCxnSpPr/>
            <p:nvPr/>
          </p:nvCxnSpPr>
          <p:spPr>
            <a:xfrm>
              <a:off x="-3765" y="4880373"/>
              <a:ext cx="9147765" cy="839943"/>
            </a:xfrm>
            <a:prstGeom prst="straightConnector1">
              <a:avLst/>
            </a:prstGeom>
            <a:noFill/>
            <a:ln cap="flat" cmpd="sng" w="12050">
              <a:solidFill>
                <a:srgbClr val="93C5D8"/>
              </a:solidFill>
              <a:prstDash val="solid"/>
              <a:miter lim="800000"/>
              <a:headEnd len="sm" w="sm" type="none"/>
              <a:tailEnd len="sm" w="sm" type="none"/>
            </a:ln>
          </p:spPr>
        </p:cxnSp>
      </p:grpSp>
      <p:sp>
        <p:nvSpPr>
          <p:cNvPr id="28" name="Google Shape;28;p60"/>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0"/>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E7F0F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0"/>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b="0" sz="1000">
                <a:solidFill>
                  <a:srgbClr val="FFFFFF"/>
                </a:solidFill>
                <a:latin typeface="Verdana"/>
                <a:ea typeface="Verdana"/>
                <a:cs typeface="Verdana"/>
                <a:sym typeface="Verdana"/>
              </a:defRPr>
            </a:lvl1pPr>
            <a:lvl2pPr indent="0" lvl="1" marL="0" algn="r">
              <a:spcBef>
                <a:spcPts val="0"/>
              </a:spcBef>
              <a:spcAft>
                <a:spcPts val="0"/>
              </a:spcAft>
              <a:buNone/>
              <a:defRPr b="0" sz="1000">
                <a:solidFill>
                  <a:srgbClr val="FFFFFF"/>
                </a:solidFill>
                <a:latin typeface="Verdana"/>
                <a:ea typeface="Verdana"/>
                <a:cs typeface="Verdana"/>
                <a:sym typeface="Verdana"/>
              </a:defRPr>
            </a:lvl2pPr>
            <a:lvl3pPr indent="0" lvl="2" marL="0" algn="r">
              <a:spcBef>
                <a:spcPts val="0"/>
              </a:spcBef>
              <a:spcAft>
                <a:spcPts val="0"/>
              </a:spcAft>
              <a:buNone/>
              <a:defRPr b="0" sz="1000">
                <a:solidFill>
                  <a:srgbClr val="FFFFFF"/>
                </a:solidFill>
                <a:latin typeface="Verdana"/>
                <a:ea typeface="Verdana"/>
                <a:cs typeface="Verdana"/>
                <a:sym typeface="Verdana"/>
              </a:defRPr>
            </a:lvl3pPr>
            <a:lvl4pPr indent="0" lvl="3" marL="0" algn="r">
              <a:spcBef>
                <a:spcPts val="0"/>
              </a:spcBef>
              <a:spcAft>
                <a:spcPts val="0"/>
              </a:spcAft>
              <a:buNone/>
              <a:defRPr b="0" sz="1000">
                <a:solidFill>
                  <a:srgbClr val="FFFFFF"/>
                </a:solidFill>
                <a:latin typeface="Verdana"/>
                <a:ea typeface="Verdana"/>
                <a:cs typeface="Verdana"/>
                <a:sym typeface="Verdana"/>
              </a:defRPr>
            </a:lvl4pPr>
            <a:lvl5pPr indent="0" lvl="4" marL="0" algn="r">
              <a:spcBef>
                <a:spcPts val="0"/>
              </a:spcBef>
              <a:spcAft>
                <a:spcPts val="0"/>
              </a:spcAft>
              <a:buNone/>
              <a:defRPr b="0" sz="1000">
                <a:solidFill>
                  <a:srgbClr val="FFFFFF"/>
                </a:solidFill>
                <a:latin typeface="Verdana"/>
                <a:ea typeface="Verdana"/>
                <a:cs typeface="Verdana"/>
                <a:sym typeface="Verdana"/>
              </a:defRPr>
            </a:lvl5pPr>
            <a:lvl6pPr indent="0" lvl="5" marL="0" algn="r">
              <a:spcBef>
                <a:spcPts val="0"/>
              </a:spcBef>
              <a:spcAft>
                <a:spcPts val="0"/>
              </a:spcAft>
              <a:buNone/>
              <a:defRPr b="0" sz="1000">
                <a:solidFill>
                  <a:srgbClr val="FFFFFF"/>
                </a:solidFill>
                <a:latin typeface="Verdana"/>
                <a:ea typeface="Verdana"/>
                <a:cs typeface="Verdana"/>
                <a:sym typeface="Verdana"/>
              </a:defRPr>
            </a:lvl6pPr>
            <a:lvl7pPr indent="0" lvl="6" marL="0" algn="r">
              <a:spcBef>
                <a:spcPts val="0"/>
              </a:spcBef>
              <a:spcAft>
                <a:spcPts val="0"/>
              </a:spcAft>
              <a:buNone/>
              <a:defRPr b="0" sz="1000">
                <a:solidFill>
                  <a:srgbClr val="FFFFFF"/>
                </a:solidFill>
                <a:latin typeface="Verdana"/>
                <a:ea typeface="Verdana"/>
                <a:cs typeface="Verdana"/>
                <a:sym typeface="Verdana"/>
              </a:defRPr>
            </a:lvl7pPr>
            <a:lvl8pPr indent="0" lvl="7" marL="0" algn="r">
              <a:spcBef>
                <a:spcPts val="0"/>
              </a:spcBef>
              <a:spcAft>
                <a:spcPts val="0"/>
              </a:spcAft>
              <a:buNone/>
              <a:defRPr b="0" sz="1000">
                <a:solidFill>
                  <a:srgbClr val="FFFFFF"/>
                </a:solidFill>
                <a:latin typeface="Verdana"/>
                <a:ea typeface="Verdana"/>
                <a:cs typeface="Verdana"/>
                <a:sym typeface="Verdana"/>
              </a:defRPr>
            </a:lvl8pPr>
            <a:lvl9pPr indent="0" lvl="8" marL="0" algn="r">
              <a:spcBef>
                <a:spcPts val="0"/>
              </a:spcBef>
              <a:spcAft>
                <a:spcPts val="0"/>
              </a:spcAft>
              <a:buNone/>
              <a:defRPr b="0"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71"/>
          <p:cNvSpPr txBox="1"/>
          <p:nvPr>
            <p:ph idx="1" type="body"/>
          </p:nvPr>
        </p:nvSpPr>
        <p:spPr>
          <a:xfrm rot="5400000">
            <a:off x="2378964" y="-440436"/>
            <a:ext cx="4386071" cy="8229600"/>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93" name="Google Shape;93;p71"/>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71"/>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71"/>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72"/>
          <p:cNvSpPr txBox="1"/>
          <p:nvPr>
            <p:ph type="title"/>
          </p:nvPr>
        </p:nvSpPr>
        <p:spPr>
          <a:xfrm rot="5400000">
            <a:off x="4936367" y="2182285"/>
            <a:ext cx="5592761" cy="177747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72"/>
          <p:cNvSpPr txBox="1"/>
          <p:nvPr>
            <p:ph idx="1" type="body"/>
          </p:nvPr>
        </p:nvSpPr>
        <p:spPr>
          <a:xfrm rot="5400000">
            <a:off x="823120" y="-91279"/>
            <a:ext cx="5592760" cy="6324600"/>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99" name="Google Shape;99;p72"/>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72"/>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72"/>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B1B1B1"/>
            </a:gs>
            <a:gs pos="40000">
              <a:srgbClr val="9E9E9E"/>
            </a:gs>
            <a:gs pos="100000">
              <a:schemeClr val="dk1"/>
            </a:gs>
          </a:gsLst>
          <a:path path="circle">
            <a:fillToRect b="100%" l="100%"/>
          </a:path>
          <a:tileRect r="-100%" t="-100%"/>
        </a:gradFill>
      </p:bgPr>
    </p:bg>
    <p:spTree>
      <p:nvGrpSpPr>
        <p:cNvPr id="112" name="Shape 112"/>
        <p:cNvGrpSpPr/>
        <p:nvPr/>
      </p:nvGrpSpPr>
      <p:grpSpPr>
        <a:xfrm>
          <a:off x="0" y="0"/>
          <a:ext cx="0" cy="0"/>
          <a:chOff x="0" y="0"/>
          <a:chExt cx="0" cy="0"/>
        </a:xfrm>
      </p:grpSpPr>
      <p:sp>
        <p:nvSpPr>
          <p:cNvPr id="113" name="Google Shape;113;p64"/>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64"/>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64"/>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61"/>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33" name="Google Shape;33;p61"/>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1"/>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1"/>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p65"/>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5"/>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5"/>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B1B1B1"/>
            </a:gs>
            <a:gs pos="40000">
              <a:srgbClr val="9E9E9E"/>
            </a:gs>
            <a:gs pos="100000">
              <a:schemeClr val="dk1"/>
            </a:gs>
          </a:gsLst>
          <a:path path="circle">
            <a:fillToRect b="100%" l="100%"/>
          </a:path>
          <a:tileRect r="-100%" t="-100%"/>
        </a:gradFill>
      </p:bgPr>
    </p:bg>
    <p:spTree>
      <p:nvGrpSpPr>
        <p:cNvPr id="41" name="Shape 41"/>
        <p:cNvGrpSpPr/>
        <p:nvPr/>
      </p:nvGrpSpPr>
      <p:grpSpPr>
        <a:xfrm>
          <a:off x="0" y="0"/>
          <a:ext cx="0" cy="0"/>
          <a:chOff x="0" y="0"/>
          <a:chExt cx="0" cy="0"/>
        </a:xfrm>
      </p:grpSpPr>
      <p:sp>
        <p:nvSpPr>
          <p:cNvPr id="42" name="Google Shape;42;p66"/>
          <p:cNvSpPr txBox="1"/>
          <p:nvPr>
            <p:ph type="title"/>
          </p:nvPr>
        </p:nvSpPr>
        <p:spPr>
          <a:xfrm>
            <a:off x="722376" y="1059712"/>
            <a:ext cx="7772400" cy="182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2"/>
              </a:buClr>
              <a:buSzPts val="4800"/>
              <a:buFont typeface="Lucida Sans"/>
              <a:buNone/>
              <a:defRPr b="1"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6"/>
          <p:cNvSpPr txBox="1"/>
          <p:nvPr>
            <p:ph idx="1" type="body"/>
          </p:nvPr>
        </p:nvSpPr>
        <p:spPr>
          <a:xfrm>
            <a:off x="3922713" y="2931712"/>
            <a:ext cx="4572000" cy="1454888"/>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564"/>
              <a:buNone/>
              <a:defRPr sz="2300">
                <a:solidFill>
                  <a:schemeClr val="lt1"/>
                </a:solidFill>
              </a:defRPr>
            </a:lvl1pPr>
            <a:lvl2pPr indent="-228600" lvl="1" marL="914400" algn="l">
              <a:spcBef>
                <a:spcPts val="324"/>
              </a:spcBef>
              <a:spcAft>
                <a:spcPts val="0"/>
              </a:spcAft>
              <a:buSzPts val="1800"/>
              <a:buNone/>
              <a:defRPr sz="1800">
                <a:solidFill>
                  <a:schemeClr val="lt1"/>
                </a:solidFill>
              </a:defRPr>
            </a:lvl2pPr>
            <a:lvl3pPr indent="-228600" lvl="2" marL="1371600" algn="l">
              <a:spcBef>
                <a:spcPts val="350"/>
              </a:spcBef>
              <a:spcAft>
                <a:spcPts val="0"/>
              </a:spcAft>
              <a:buSzPts val="1600"/>
              <a:buNone/>
              <a:defRPr sz="1600">
                <a:solidFill>
                  <a:schemeClr val="lt1"/>
                </a:solidFill>
              </a:defRPr>
            </a:lvl3pPr>
            <a:lvl4pPr indent="-228600" lvl="3" marL="1828800" algn="l">
              <a:spcBef>
                <a:spcPts val="350"/>
              </a:spcBef>
              <a:spcAft>
                <a:spcPts val="0"/>
              </a:spcAft>
              <a:buSzPts val="1400"/>
              <a:buNone/>
              <a:defRPr sz="1400">
                <a:solidFill>
                  <a:schemeClr val="lt1"/>
                </a:solidFill>
              </a:defRPr>
            </a:lvl4pPr>
            <a:lvl5pPr indent="-228600" lvl="4" marL="2286000" algn="l">
              <a:spcBef>
                <a:spcPts val="350"/>
              </a:spcBef>
              <a:spcAft>
                <a:spcPts val="0"/>
              </a:spcAft>
              <a:buSzPts val="1400"/>
              <a:buNone/>
              <a:defRPr sz="1400">
                <a:solidFill>
                  <a:schemeClr val="lt1"/>
                </a:solidFill>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44" name="Google Shape;44;p66"/>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6"/>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6"/>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66"/>
          <p:cNvSpPr/>
          <p:nvPr/>
        </p:nvSpPr>
        <p:spPr>
          <a:xfrm>
            <a:off x="3636680" y="3005472"/>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48" name="Google Shape;48;p66"/>
          <p:cNvSpPr/>
          <p:nvPr/>
        </p:nvSpPr>
        <p:spPr>
          <a:xfrm>
            <a:off x="3450264" y="3005472"/>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gradFill>
          <a:gsLst>
            <a:gs pos="0">
              <a:srgbClr val="B1B1B1"/>
            </a:gs>
            <a:gs pos="40000">
              <a:srgbClr val="9E9E9E"/>
            </a:gs>
            <a:gs pos="100000">
              <a:schemeClr val="dk1"/>
            </a:gs>
          </a:gsLst>
          <a:path path="circle">
            <a:fillToRect b="100%" l="100%"/>
          </a:path>
          <a:tileRect r="-100%" t="-100%"/>
        </a:gradFill>
      </p:bgPr>
    </p:bg>
    <p:spTree>
      <p:nvGrpSpPr>
        <p:cNvPr id="49" name="Shape 49"/>
        <p:cNvGrpSpPr/>
        <p:nvPr/>
      </p:nvGrpSpPr>
      <p:grpSpPr>
        <a:xfrm>
          <a:off x="0" y="0"/>
          <a:ext cx="0" cy="0"/>
          <a:chOff x="0" y="0"/>
          <a:chExt cx="0" cy="0"/>
        </a:xfrm>
      </p:grpSpPr>
      <p:sp>
        <p:nvSpPr>
          <p:cNvPr id="50" name="Google Shape;50;p67"/>
          <p:cNvSpPr txBox="1"/>
          <p:nvPr>
            <p:ph idx="1" type="body"/>
          </p:nvPr>
        </p:nvSpPr>
        <p:spPr>
          <a:xfrm>
            <a:off x="457200" y="1481328"/>
            <a:ext cx="4038600" cy="4525963"/>
          </a:xfrm>
          <a:prstGeom prst="rect">
            <a:avLst/>
          </a:prstGeom>
          <a:noFill/>
          <a:ln>
            <a:noFill/>
          </a:ln>
        </p:spPr>
        <p:txBody>
          <a:bodyPr anchorCtr="0" anchor="t" bIns="45700" lIns="91425" spcFirstLastPara="1" rIns="91425" wrap="square" tIns="45700">
            <a:normAutofit/>
          </a:bodyPr>
          <a:lstStyle>
            <a:lvl1pPr indent="-349504" lvl="0" marL="457200" algn="l">
              <a:spcBef>
                <a:spcPts val="400"/>
              </a:spcBef>
              <a:spcAft>
                <a:spcPts val="0"/>
              </a:spcAft>
              <a:buSzPts val="1904"/>
              <a:buChar char="🞂"/>
              <a:defRPr sz="2800"/>
            </a:lvl1pPr>
            <a:lvl2pPr indent="-381000" lvl="1" marL="914400" algn="l">
              <a:spcBef>
                <a:spcPts val="324"/>
              </a:spcBef>
              <a:spcAft>
                <a:spcPts val="0"/>
              </a:spcAft>
              <a:buSzPts val="2400"/>
              <a:buChar char="◦"/>
              <a:defRPr sz="2400"/>
            </a:lvl2pPr>
            <a:lvl3pPr indent="-355600" lvl="2" marL="1371600" algn="l">
              <a:spcBef>
                <a:spcPts val="350"/>
              </a:spcBef>
              <a:spcAft>
                <a:spcPts val="0"/>
              </a:spcAft>
              <a:buSzPts val="2000"/>
              <a:buChar char="●"/>
              <a:defRPr sz="2000"/>
            </a:lvl3pPr>
            <a:lvl4pPr indent="-342900" lvl="3" marL="1828800" algn="l">
              <a:spcBef>
                <a:spcPts val="350"/>
              </a:spcBef>
              <a:spcAft>
                <a:spcPts val="0"/>
              </a:spcAft>
              <a:buSzPts val="1800"/>
              <a:buChar char="●"/>
              <a:defRPr sz="1800"/>
            </a:lvl4pPr>
            <a:lvl5pPr indent="-342900" lvl="4" marL="2286000" algn="l">
              <a:spcBef>
                <a:spcPts val="350"/>
              </a:spcBef>
              <a:spcAft>
                <a:spcPts val="0"/>
              </a:spcAft>
              <a:buSzPts val="1800"/>
              <a:buChar char="●"/>
              <a:defRPr sz="18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51" name="Google Shape;51;p67"/>
          <p:cNvSpPr txBox="1"/>
          <p:nvPr>
            <p:ph idx="2" type="body"/>
          </p:nvPr>
        </p:nvSpPr>
        <p:spPr>
          <a:xfrm>
            <a:off x="4648200" y="1481328"/>
            <a:ext cx="4038600" cy="4525963"/>
          </a:xfrm>
          <a:prstGeom prst="rect">
            <a:avLst/>
          </a:prstGeom>
          <a:noFill/>
          <a:ln>
            <a:noFill/>
          </a:ln>
        </p:spPr>
        <p:txBody>
          <a:bodyPr anchorCtr="0" anchor="t" bIns="45700" lIns="91425" spcFirstLastPara="1" rIns="91425" wrap="square" tIns="45700">
            <a:normAutofit/>
          </a:bodyPr>
          <a:lstStyle>
            <a:lvl1pPr indent="-349504" lvl="0" marL="457200" algn="l">
              <a:spcBef>
                <a:spcPts val="400"/>
              </a:spcBef>
              <a:spcAft>
                <a:spcPts val="0"/>
              </a:spcAft>
              <a:buSzPts val="1904"/>
              <a:buChar char="🞂"/>
              <a:defRPr sz="2800"/>
            </a:lvl1pPr>
            <a:lvl2pPr indent="-381000" lvl="1" marL="914400" algn="l">
              <a:spcBef>
                <a:spcPts val="324"/>
              </a:spcBef>
              <a:spcAft>
                <a:spcPts val="0"/>
              </a:spcAft>
              <a:buSzPts val="2400"/>
              <a:buChar char="◦"/>
              <a:defRPr sz="2400"/>
            </a:lvl2pPr>
            <a:lvl3pPr indent="-355600" lvl="2" marL="1371600" algn="l">
              <a:spcBef>
                <a:spcPts val="350"/>
              </a:spcBef>
              <a:spcAft>
                <a:spcPts val="0"/>
              </a:spcAft>
              <a:buSzPts val="2000"/>
              <a:buChar char="●"/>
              <a:defRPr sz="2000"/>
            </a:lvl3pPr>
            <a:lvl4pPr indent="-342900" lvl="3" marL="1828800" algn="l">
              <a:spcBef>
                <a:spcPts val="350"/>
              </a:spcBef>
              <a:spcAft>
                <a:spcPts val="0"/>
              </a:spcAft>
              <a:buSzPts val="1800"/>
              <a:buChar char="●"/>
              <a:defRPr sz="1800"/>
            </a:lvl4pPr>
            <a:lvl5pPr indent="-342900" lvl="4" marL="2286000" algn="l">
              <a:spcBef>
                <a:spcPts val="350"/>
              </a:spcBef>
              <a:spcAft>
                <a:spcPts val="0"/>
              </a:spcAft>
              <a:buSzPts val="1800"/>
              <a:buChar char="●"/>
              <a:defRPr sz="18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52" name="Google Shape;52;p67"/>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7"/>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7"/>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bg>
      <p:bgPr>
        <a:blipFill rotWithShape="1">
          <a:blip r:embed="rId2">
            <a:alphaModFix/>
          </a:blip>
          <a:tile algn="tl" flip="none" tx="0" sx="50000" ty="0" sy="50000"/>
        </a:blipFill>
      </p:bgPr>
    </p:bg>
    <p:spTree>
      <p:nvGrpSpPr>
        <p:cNvPr id="56" name="Shape 56"/>
        <p:cNvGrpSpPr/>
        <p:nvPr/>
      </p:nvGrpSpPr>
      <p:grpSpPr>
        <a:xfrm>
          <a:off x="0" y="0"/>
          <a:ext cx="0" cy="0"/>
          <a:chOff x="0" y="0"/>
          <a:chExt cx="0" cy="0"/>
        </a:xfrm>
      </p:grpSpPr>
      <p:sp>
        <p:nvSpPr>
          <p:cNvPr id="57" name="Google Shape;57;p68"/>
          <p:cNvSpPr txBox="1"/>
          <p:nvPr>
            <p:ph type="title"/>
          </p:nvPr>
        </p:nvSpPr>
        <p:spPr>
          <a:xfrm>
            <a:off x="457200" y="273050"/>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100"/>
              <a:buFont typeface="Lucida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68"/>
          <p:cNvSpPr txBox="1"/>
          <p:nvPr>
            <p:ph idx="1" type="body"/>
          </p:nvPr>
        </p:nvSpPr>
        <p:spPr>
          <a:xfrm>
            <a:off x="457200" y="5410200"/>
            <a:ext cx="4040188"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rmAutofit/>
          </a:bodyPr>
          <a:lstStyle>
            <a:lvl1pPr indent="-228600" lvl="0" marL="457200" algn="l">
              <a:spcBef>
                <a:spcPts val="400"/>
              </a:spcBef>
              <a:spcAft>
                <a:spcPts val="0"/>
              </a:spcAft>
              <a:buSzPts val="1632"/>
              <a:buNone/>
              <a:defRPr b="0" sz="2400">
                <a:solidFill>
                  <a:schemeClr val="lt1"/>
                </a:solidFill>
              </a:defRPr>
            </a:lvl1pPr>
            <a:lvl2pPr indent="-228600" lvl="1" marL="914400" algn="l">
              <a:spcBef>
                <a:spcPts val="324"/>
              </a:spcBef>
              <a:spcAft>
                <a:spcPts val="0"/>
              </a:spcAft>
              <a:buSzPts val="2000"/>
              <a:buNone/>
              <a:defRPr b="1" sz="2000"/>
            </a:lvl2pPr>
            <a:lvl3pPr indent="-228600" lvl="2" marL="1371600" algn="l">
              <a:spcBef>
                <a:spcPts val="350"/>
              </a:spcBef>
              <a:spcAft>
                <a:spcPts val="0"/>
              </a:spcAft>
              <a:buSzPts val="1800"/>
              <a:buNone/>
              <a:defRPr b="1" sz="1800"/>
            </a:lvl3pPr>
            <a:lvl4pPr indent="-228600" lvl="3" marL="1828800" algn="l">
              <a:spcBef>
                <a:spcPts val="350"/>
              </a:spcBef>
              <a:spcAft>
                <a:spcPts val="0"/>
              </a:spcAft>
              <a:buSzPts val="1600"/>
              <a:buNone/>
              <a:defRPr b="1" sz="1600"/>
            </a:lvl4pPr>
            <a:lvl5pPr indent="-228600" lvl="4" marL="2286000" algn="l">
              <a:spcBef>
                <a:spcPts val="350"/>
              </a:spcBef>
              <a:spcAft>
                <a:spcPts val="0"/>
              </a:spcAft>
              <a:buSzPts val="1600"/>
              <a:buNone/>
              <a:defRPr b="1"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59" name="Google Shape;59;p68"/>
          <p:cNvSpPr txBox="1"/>
          <p:nvPr>
            <p:ph idx="2" type="body"/>
          </p:nvPr>
        </p:nvSpPr>
        <p:spPr>
          <a:xfrm>
            <a:off x="4645026" y="5410200"/>
            <a:ext cx="4041775"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rmAutofit/>
          </a:bodyPr>
          <a:lstStyle>
            <a:lvl1pPr indent="-228600" lvl="0" marL="457200" algn="l">
              <a:spcBef>
                <a:spcPts val="400"/>
              </a:spcBef>
              <a:spcAft>
                <a:spcPts val="0"/>
              </a:spcAft>
              <a:buSzPts val="1632"/>
              <a:buNone/>
              <a:defRPr b="0" sz="2400">
                <a:solidFill>
                  <a:schemeClr val="lt1"/>
                </a:solidFill>
              </a:defRPr>
            </a:lvl1pPr>
            <a:lvl2pPr indent="-228600" lvl="1" marL="914400" algn="l">
              <a:spcBef>
                <a:spcPts val="324"/>
              </a:spcBef>
              <a:spcAft>
                <a:spcPts val="0"/>
              </a:spcAft>
              <a:buSzPts val="2000"/>
              <a:buNone/>
              <a:defRPr b="1" sz="2000"/>
            </a:lvl2pPr>
            <a:lvl3pPr indent="-228600" lvl="2" marL="1371600" algn="l">
              <a:spcBef>
                <a:spcPts val="350"/>
              </a:spcBef>
              <a:spcAft>
                <a:spcPts val="0"/>
              </a:spcAft>
              <a:buSzPts val="1800"/>
              <a:buNone/>
              <a:defRPr b="1" sz="1800"/>
            </a:lvl3pPr>
            <a:lvl4pPr indent="-228600" lvl="3" marL="1828800" algn="l">
              <a:spcBef>
                <a:spcPts val="350"/>
              </a:spcBef>
              <a:spcAft>
                <a:spcPts val="0"/>
              </a:spcAft>
              <a:buSzPts val="1600"/>
              <a:buNone/>
              <a:defRPr b="1" sz="1600"/>
            </a:lvl4pPr>
            <a:lvl5pPr indent="-228600" lvl="4" marL="2286000" algn="l">
              <a:spcBef>
                <a:spcPts val="350"/>
              </a:spcBef>
              <a:spcAft>
                <a:spcPts val="0"/>
              </a:spcAft>
              <a:buSzPts val="1600"/>
              <a:buNone/>
              <a:defRPr b="1"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60" name="Google Shape;60;p68"/>
          <p:cNvSpPr txBox="1"/>
          <p:nvPr>
            <p:ph idx="3" type="body"/>
          </p:nvPr>
        </p:nvSpPr>
        <p:spPr>
          <a:xfrm>
            <a:off x="457200" y="1444294"/>
            <a:ext cx="4040188" cy="3941763"/>
          </a:xfrm>
          <a:prstGeom prst="rect">
            <a:avLst/>
          </a:prstGeom>
          <a:noFill/>
          <a:ln>
            <a:noFill/>
          </a:ln>
        </p:spPr>
        <p:txBody>
          <a:bodyPr anchorCtr="0" anchor="t" bIns="45700" lIns="91425" spcFirstLastPara="1" rIns="91425" wrap="square" tIns="45700">
            <a:normAutofit/>
          </a:bodyPr>
          <a:lstStyle>
            <a:lvl1pPr indent="-332232" lvl="0" marL="457200" algn="l">
              <a:spcBef>
                <a:spcPts val="400"/>
              </a:spcBef>
              <a:spcAft>
                <a:spcPts val="0"/>
              </a:spcAft>
              <a:buSzPts val="1632"/>
              <a:buChar char="🞂"/>
              <a:defRPr sz="2400"/>
            </a:lvl1pPr>
            <a:lvl2pPr indent="-355600" lvl="1" marL="914400" algn="l">
              <a:spcBef>
                <a:spcPts val="324"/>
              </a:spcBef>
              <a:spcAft>
                <a:spcPts val="0"/>
              </a:spcAft>
              <a:buSzPts val="2000"/>
              <a:buChar char="◦"/>
              <a:defRPr sz="2000"/>
            </a:lvl2pPr>
            <a:lvl3pPr indent="-342900" lvl="2" marL="1371600" algn="l">
              <a:spcBef>
                <a:spcPts val="350"/>
              </a:spcBef>
              <a:spcAft>
                <a:spcPts val="0"/>
              </a:spcAft>
              <a:buSzPts val="1800"/>
              <a:buChar char="●"/>
              <a:defRPr sz="1800"/>
            </a:lvl3pPr>
            <a:lvl4pPr indent="-330200" lvl="3" marL="1828800" algn="l">
              <a:spcBef>
                <a:spcPts val="350"/>
              </a:spcBef>
              <a:spcAft>
                <a:spcPts val="0"/>
              </a:spcAft>
              <a:buSzPts val="1600"/>
              <a:buChar char="●"/>
              <a:defRPr sz="1600"/>
            </a:lvl4pPr>
            <a:lvl5pPr indent="-330200" lvl="4" marL="2286000" algn="l">
              <a:spcBef>
                <a:spcPts val="350"/>
              </a:spcBef>
              <a:spcAft>
                <a:spcPts val="0"/>
              </a:spcAft>
              <a:buSzPts val="1600"/>
              <a:buChar char="●"/>
              <a:defRPr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61" name="Google Shape;61;p68"/>
          <p:cNvSpPr txBox="1"/>
          <p:nvPr>
            <p:ph idx="4" type="body"/>
          </p:nvPr>
        </p:nvSpPr>
        <p:spPr>
          <a:xfrm>
            <a:off x="4645025" y="1444294"/>
            <a:ext cx="4041775" cy="3941763"/>
          </a:xfrm>
          <a:prstGeom prst="rect">
            <a:avLst/>
          </a:prstGeom>
          <a:noFill/>
          <a:ln>
            <a:noFill/>
          </a:ln>
        </p:spPr>
        <p:txBody>
          <a:bodyPr anchorCtr="0" anchor="t" bIns="45700" lIns="91425" spcFirstLastPara="1" rIns="91425" wrap="square" tIns="45700">
            <a:normAutofit/>
          </a:bodyPr>
          <a:lstStyle>
            <a:lvl1pPr indent="-332232" lvl="0" marL="457200" algn="l">
              <a:spcBef>
                <a:spcPts val="0"/>
              </a:spcBef>
              <a:spcAft>
                <a:spcPts val="0"/>
              </a:spcAft>
              <a:buSzPts val="1632"/>
              <a:buChar char="🞂"/>
              <a:defRPr sz="2400"/>
            </a:lvl1pPr>
            <a:lvl2pPr indent="-355600" lvl="1" marL="914400" algn="l">
              <a:spcBef>
                <a:spcPts val="324"/>
              </a:spcBef>
              <a:spcAft>
                <a:spcPts val="0"/>
              </a:spcAft>
              <a:buSzPts val="2000"/>
              <a:buChar char="◦"/>
              <a:defRPr sz="2000"/>
            </a:lvl2pPr>
            <a:lvl3pPr indent="-342900" lvl="2" marL="1371600" algn="l">
              <a:spcBef>
                <a:spcPts val="350"/>
              </a:spcBef>
              <a:spcAft>
                <a:spcPts val="0"/>
              </a:spcAft>
              <a:buSzPts val="1800"/>
              <a:buChar char="●"/>
              <a:defRPr sz="1800"/>
            </a:lvl3pPr>
            <a:lvl4pPr indent="-330200" lvl="3" marL="1828800" algn="l">
              <a:spcBef>
                <a:spcPts val="350"/>
              </a:spcBef>
              <a:spcAft>
                <a:spcPts val="0"/>
              </a:spcAft>
              <a:buSzPts val="1600"/>
              <a:buChar char="●"/>
              <a:defRPr sz="1600"/>
            </a:lvl4pPr>
            <a:lvl5pPr indent="-330200" lvl="4" marL="2286000" algn="l">
              <a:spcBef>
                <a:spcPts val="350"/>
              </a:spcBef>
              <a:spcAft>
                <a:spcPts val="0"/>
              </a:spcAft>
              <a:buSzPts val="1600"/>
              <a:buChar char="●"/>
              <a:defRPr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62" name="Google Shape;62;p68"/>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8"/>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8"/>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B1B1B1"/>
            </a:gs>
            <a:gs pos="40000">
              <a:srgbClr val="9E9E9E"/>
            </a:gs>
            <a:gs pos="100000">
              <a:schemeClr val="dk1"/>
            </a:gs>
          </a:gsLst>
          <a:path path="circle">
            <a:fillToRect b="100%" l="100%"/>
          </a:path>
          <a:tileRect r="-100%" t="-100%"/>
        </a:gradFill>
      </p:bgPr>
    </p:bg>
    <p:spTree>
      <p:nvGrpSpPr>
        <p:cNvPr id="65" name="Shape 65"/>
        <p:cNvGrpSpPr/>
        <p:nvPr/>
      </p:nvGrpSpPr>
      <p:grpSpPr>
        <a:xfrm>
          <a:off x="0" y="0"/>
          <a:ext cx="0" cy="0"/>
          <a:chOff x="0" y="0"/>
          <a:chExt cx="0" cy="0"/>
        </a:xfrm>
      </p:grpSpPr>
      <p:sp>
        <p:nvSpPr>
          <p:cNvPr id="66" name="Google Shape;66;p63"/>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3"/>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63"/>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blipFill rotWithShape="1">
          <a:blip r:embed="rId2">
            <a:alphaModFix/>
          </a:blip>
          <a:tile algn="tl" flip="none" tx="0" sx="50000" ty="0" sy="50000"/>
        </a:blipFill>
      </p:bgPr>
    </p:bg>
    <p:spTree>
      <p:nvGrpSpPr>
        <p:cNvPr id="70" name="Shape 70"/>
        <p:cNvGrpSpPr/>
        <p:nvPr/>
      </p:nvGrpSpPr>
      <p:grpSpPr>
        <a:xfrm>
          <a:off x="0" y="0"/>
          <a:ext cx="0" cy="0"/>
          <a:chOff x="0" y="0"/>
          <a:chExt cx="0" cy="0"/>
        </a:xfrm>
      </p:grpSpPr>
      <p:sp>
        <p:nvSpPr>
          <p:cNvPr id="71" name="Google Shape;71;p69"/>
          <p:cNvSpPr txBox="1"/>
          <p:nvPr>
            <p:ph type="title"/>
          </p:nvPr>
        </p:nvSpPr>
        <p:spPr>
          <a:xfrm>
            <a:off x="914400" y="4876800"/>
            <a:ext cx="7481776"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Clr>
                <a:schemeClr val="accent1"/>
              </a:buClr>
              <a:buSzPts val="2500"/>
              <a:buFont typeface="Lucida Sans"/>
              <a:buNone/>
              <a:defRPr b="0" sz="25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69"/>
          <p:cNvSpPr txBox="1"/>
          <p:nvPr>
            <p:ph idx="1" type="body"/>
          </p:nvPr>
        </p:nvSpPr>
        <p:spPr>
          <a:xfrm>
            <a:off x="4419600" y="5355102"/>
            <a:ext cx="3974592" cy="914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1088"/>
              <a:buNone/>
              <a:defRPr sz="1600"/>
            </a:lvl1pPr>
            <a:lvl2pPr indent="-228600" lvl="1" marL="914400" algn="l">
              <a:spcBef>
                <a:spcPts val="324"/>
              </a:spcBef>
              <a:spcAft>
                <a:spcPts val="0"/>
              </a:spcAft>
              <a:buSzPts val="1200"/>
              <a:buNone/>
              <a:defRPr sz="1200"/>
            </a:lvl2pPr>
            <a:lvl3pPr indent="-228600" lvl="2" marL="1371600" algn="l">
              <a:spcBef>
                <a:spcPts val="350"/>
              </a:spcBef>
              <a:spcAft>
                <a:spcPts val="0"/>
              </a:spcAft>
              <a:buSzPts val="1000"/>
              <a:buNone/>
              <a:defRPr sz="1000"/>
            </a:lvl3pPr>
            <a:lvl4pPr indent="-228600" lvl="3" marL="1828800" algn="l">
              <a:spcBef>
                <a:spcPts val="350"/>
              </a:spcBef>
              <a:spcAft>
                <a:spcPts val="0"/>
              </a:spcAft>
              <a:buSzPts val="900"/>
              <a:buNone/>
              <a:defRPr sz="900"/>
            </a:lvl4pPr>
            <a:lvl5pPr indent="-228600" lvl="4" marL="2286000" algn="l">
              <a:spcBef>
                <a:spcPts val="350"/>
              </a:spcBef>
              <a:spcAft>
                <a:spcPts val="0"/>
              </a:spcAft>
              <a:buSzPts val="900"/>
              <a:buNone/>
              <a:defRPr sz="9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73" name="Google Shape;73;p69"/>
          <p:cNvSpPr txBox="1"/>
          <p:nvPr>
            <p:ph idx="2" type="body"/>
          </p:nvPr>
        </p:nvSpPr>
        <p:spPr>
          <a:xfrm>
            <a:off x="914400" y="274320"/>
            <a:ext cx="7479792" cy="4572000"/>
          </a:xfrm>
          <a:prstGeom prst="rect">
            <a:avLst/>
          </a:prstGeom>
          <a:noFill/>
          <a:ln>
            <a:noFill/>
          </a:ln>
        </p:spPr>
        <p:txBody>
          <a:bodyPr anchorCtr="0" anchor="t" bIns="45700" lIns="91425" spcFirstLastPara="1" rIns="91425" wrap="square" tIns="45700">
            <a:normAutofit/>
          </a:bodyPr>
          <a:lstStyle>
            <a:lvl1pPr indent="-366776" lvl="0" marL="457200" algn="l">
              <a:spcBef>
                <a:spcPts val="400"/>
              </a:spcBef>
              <a:spcAft>
                <a:spcPts val="0"/>
              </a:spcAft>
              <a:buSzPts val="2176"/>
              <a:buChar char="🞂"/>
              <a:defRPr sz="3200"/>
            </a:lvl1pPr>
            <a:lvl2pPr indent="-406400" lvl="1" marL="914400" algn="l">
              <a:spcBef>
                <a:spcPts val="324"/>
              </a:spcBef>
              <a:spcAft>
                <a:spcPts val="0"/>
              </a:spcAft>
              <a:buSzPts val="2800"/>
              <a:buChar char="◦"/>
              <a:defRPr sz="2800"/>
            </a:lvl2pPr>
            <a:lvl3pPr indent="-381000" lvl="2" marL="1371600" algn="l">
              <a:spcBef>
                <a:spcPts val="350"/>
              </a:spcBef>
              <a:spcAft>
                <a:spcPts val="0"/>
              </a:spcAft>
              <a:buSzPts val="2400"/>
              <a:buChar char="●"/>
              <a:defRPr sz="2400"/>
            </a:lvl3pPr>
            <a:lvl4pPr indent="-355600" lvl="3" marL="1828800" algn="l">
              <a:spcBef>
                <a:spcPts val="350"/>
              </a:spcBef>
              <a:spcAft>
                <a:spcPts val="0"/>
              </a:spcAft>
              <a:buSzPts val="2000"/>
              <a:buChar char="●"/>
              <a:defRPr sz="2000"/>
            </a:lvl4pPr>
            <a:lvl5pPr indent="-355600" lvl="4" marL="2286000" algn="l">
              <a:spcBef>
                <a:spcPts val="350"/>
              </a:spcBef>
              <a:spcAft>
                <a:spcPts val="0"/>
              </a:spcAft>
              <a:buSzPts val="2000"/>
              <a:buChar char="●"/>
              <a:defRPr sz="20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74" name="Google Shape;74;p69"/>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9"/>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9"/>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gradFill>
          <a:gsLst>
            <a:gs pos="0">
              <a:srgbClr val="B1B1B1"/>
            </a:gs>
            <a:gs pos="40000">
              <a:srgbClr val="9E9E9E"/>
            </a:gs>
            <a:gs pos="100000">
              <a:schemeClr val="dk1"/>
            </a:gs>
          </a:gsLst>
          <a:path path="circle">
            <a:fillToRect b="100%" l="100%"/>
          </a:path>
          <a:tileRect r="-100%" t="-100%"/>
        </a:gradFill>
      </p:bgPr>
    </p:bg>
    <p:spTree>
      <p:nvGrpSpPr>
        <p:cNvPr id="77" name="Shape 77"/>
        <p:cNvGrpSpPr/>
        <p:nvPr/>
      </p:nvGrpSpPr>
      <p:grpSpPr>
        <a:xfrm>
          <a:off x="0" y="0"/>
          <a:ext cx="0" cy="0"/>
          <a:chOff x="0" y="0"/>
          <a:chExt cx="0" cy="0"/>
        </a:xfrm>
      </p:grpSpPr>
      <p:sp>
        <p:nvSpPr>
          <p:cNvPr id="78" name="Google Shape;78;p70"/>
          <p:cNvSpPr txBox="1"/>
          <p:nvPr>
            <p:ph idx="1" type="body"/>
          </p:nvPr>
        </p:nvSpPr>
        <p:spPr>
          <a:xfrm>
            <a:off x="1141232" y="5443402"/>
            <a:ext cx="7162800" cy="648232"/>
          </a:xfrm>
          <a:prstGeom prst="rect">
            <a:avLst/>
          </a:prstGeom>
          <a:noFill/>
          <a:ln>
            <a:noFill/>
          </a:ln>
        </p:spPr>
        <p:txBody>
          <a:bodyPr anchorCtr="0" anchor="t" bIns="45700" lIns="91425" spcFirstLastPara="1" rIns="91425" wrap="square" tIns="0">
            <a:normAutofit/>
          </a:bodyPr>
          <a:lstStyle>
            <a:lvl1pPr indent="-228600" lvl="0" marL="457200" marR="18288" algn="r">
              <a:spcBef>
                <a:spcPts val="400"/>
              </a:spcBef>
              <a:spcAft>
                <a:spcPts val="0"/>
              </a:spcAft>
              <a:buSzPts val="952"/>
              <a:buNone/>
              <a:defRPr sz="1400"/>
            </a:lvl1pPr>
            <a:lvl2pPr indent="-304800" lvl="1" marL="914400" algn="l">
              <a:spcBef>
                <a:spcPts val="324"/>
              </a:spcBef>
              <a:spcAft>
                <a:spcPts val="0"/>
              </a:spcAft>
              <a:buSzPts val="1200"/>
              <a:buChar char="◦"/>
              <a:defRPr sz="1200"/>
            </a:lvl2pPr>
            <a:lvl3pPr indent="-292100" lvl="2" marL="1371600" algn="l">
              <a:spcBef>
                <a:spcPts val="350"/>
              </a:spcBef>
              <a:spcAft>
                <a:spcPts val="0"/>
              </a:spcAft>
              <a:buSzPts val="1000"/>
              <a:buChar char="●"/>
              <a:defRPr sz="1000"/>
            </a:lvl3pPr>
            <a:lvl4pPr indent="-285750" lvl="3" marL="1828800" algn="l">
              <a:spcBef>
                <a:spcPts val="350"/>
              </a:spcBef>
              <a:spcAft>
                <a:spcPts val="0"/>
              </a:spcAft>
              <a:buSzPts val="900"/>
              <a:buChar char="●"/>
              <a:defRPr sz="900"/>
            </a:lvl4pPr>
            <a:lvl5pPr indent="-285750" lvl="4" marL="2286000" algn="l">
              <a:spcBef>
                <a:spcPts val="350"/>
              </a:spcBef>
              <a:spcAft>
                <a:spcPts val="0"/>
              </a:spcAft>
              <a:buSzPts val="900"/>
              <a:buChar char="●"/>
              <a:defRPr sz="9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79" name="Google Shape;79;p70"/>
          <p:cNvSpPr/>
          <p:nvPr>
            <p:ph idx="2" type="pic"/>
          </p:nvPr>
        </p:nvSpPr>
        <p:spPr>
          <a:xfrm>
            <a:off x="228600" y="189968"/>
            <a:ext cx="8686800" cy="4389120"/>
          </a:xfrm>
          <a:prstGeom prst="rect">
            <a:avLst/>
          </a:prstGeom>
          <a:solidFill>
            <a:schemeClr val="dk2"/>
          </a:solidFill>
          <a:ln cap="flat" cmpd="sng" w="9525">
            <a:solidFill>
              <a:schemeClr val="dk1"/>
            </a:solidFill>
            <a:prstDash val="solid"/>
            <a:round/>
            <a:headEnd len="sm" w="sm" type="none"/>
            <a:tailEnd len="sm" w="sm" type="none"/>
          </a:ln>
        </p:spPr>
      </p:sp>
      <p:sp>
        <p:nvSpPr>
          <p:cNvPr id="80" name="Google Shape;80;p70"/>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0"/>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0"/>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b="0" sz="1000">
                <a:solidFill>
                  <a:schemeClr val="lt1"/>
                </a:solidFill>
                <a:latin typeface="Verdana"/>
                <a:ea typeface="Verdana"/>
                <a:cs typeface="Verdana"/>
                <a:sym typeface="Verdana"/>
              </a:defRPr>
            </a:lvl1pPr>
            <a:lvl2pPr indent="0" lvl="1" marL="0" algn="r">
              <a:spcBef>
                <a:spcPts val="0"/>
              </a:spcBef>
              <a:spcAft>
                <a:spcPts val="0"/>
              </a:spcAft>
              <a:buNone/>
              <a:defRPr b="0" sz="1000">
                <a:solidFill>
                  <a:schemeClr val="lt1"/>
                </a:solidFill>
                <a:latin typeface="Verdana"/>
                <a:ea typeface="Verdana"/>
                <a:cs typeface="Verdana"/>
                <a:sym typeface="Verdana"/>
              </a:defRPr>
            </a:lvl2pPr>
            <a:lvl3pPr indent="0" lvl="2" marL="0" algn="r">
              <a:spcBef>
                <a:spcPts val="0"/>
              </a:spcBef>
              <a:spcAft>
                <a:spcPts val="0"/>
              </a:spcAft>
              <a:buNone/>
              <a:defRPr b="0" sz="1000">
                <a:solidFill>
                  <a:schemeClr val="lt1"/>
                </a:solidFill>
                <a:latin typeface="Verdana"/>
                <a:ea typeface="Verdana"/>
                <a:cs typeface="Verdana"/>
                <a:sym typeface="Verdana"/>
              </a:defRPr>
            </a:lvl3pPr>
            <a:lvl4pPr indent="0" lvl="3" marL="0" algn="r">
              <a:spcBef>
                <a:spcPts val="0"/>
              </a:spcBef>
              <a:spcAft>
                <a:spcPts val="0"/>
              </a:spcAft>
              <a:buNone/>
              <a:defRPr b="0" sz="1000">
                <a:solidFill>
                  <a:schemeClr val="lt1"/>
                </a:solidFill>
                <a:latin typeface="Verdana"/>
                <a:ea typeface="Verdana"/>
                <a:cs typeface="Verdana"/>
                <a:sym typeface="Verdana"/>
              </a:defRPr>
            </a:lvl4pPr>
            <a:lvl5pPr indent="0" lvl="4" marL="0" algn="r">
              <a:spcBef>
                <a:spcPts val="0"/>
              </a:spcBef>
              <a:spcAft>
                <a:spcPts val="0"/>
              </a:spcAft>
              <a:buNone/>
              <a:defRPr b="0" sz="1000">
                <a:solidFill>
                  <a:schemeClr val="lt1"/>
                </a:solidFill>
                <a:latin typeface="Verdana"/>
                <a:ea typeface="Verdana"/>
                <a:cs typeface="Verdana"/>
                <a:sym typeface="Verdana"/>
              </a:defRPr>
            </a:lvl5pPr>
            <a:lvl6pPr indent="0" lvl="5" marL="0" algn="r">
              <a:spcBef>
                <a:spcPts val="0"/>
              </a:spcBef>
              <a:spcAft>
                <a:spcPts val="0"/>
              </a:spcAft>
              <a:buNone/>
              <a:defRPr b="0" sz="1000">
                <a:solidFill>
                  <a:schemeClr val="lt1"/>
                </a:solidFill>
                <a:latin typeface="Verdana"/>
                <a:ea typeface="Verdana"/>
                <a:cs typeface="Verdana"/>
                <a:sym typeface="Verdana"/>
              </a:defRPr>
            </a:lvl6pPr>
            <a:lvl7pPr indent="0" lvl="6" marL="0" algn="r">
              <a:spcBef>
                <a:spcPts val="0"/>
              </a:spcBef>
              <a:spcAft>
                <a:spcPts val="0"/>
              </a:spcAft>
              <a:buNone/>
              <a:defRPr b="0" sz="1000">
                <a:solidFill>
                  <a:schemeClr val="lt1"/>
                </a:solidFill>
                <a:latin typeface="Verdana"/>
                <a:ea typeface="Verdana"/>
                <a:cs typeface="Verdana"/>
                <a:sym typeface="Verdana"/>
              </a:defRPr>
            </a:lvl7pPr>
            <a:lvl8pPr indent="0" lvl="7" marL="0" algn="r">
              <a:spcBef>
                <a:spcPts val="0"/>
              </a:spcBef>
              <a:spcAft>
                <a:spcPts val="0"/>
              </a:spcAft>
              <a:buNone/>
              <a:defRPr b="0" sz="1000">
                <a:solidFill>
                  <a:schemeClr val="lt1"/>
                </a:solidFill>
                <a:latin typeface="Verdana"/>
                <a:ea typeface="Verdana"/>
                <a:cs typeface="Verdana"/>
                <a:sym typeface="Verdana"/>
              </a:defRPr>
            </a:lvl8pPr>
            <a:lvl9pPr indent="0" lvl="8" marL="0" algn="r">
              <a:spcBef>
                <a:spcPts val="0"/>
              </a:spcBef>
              <a:spcAft>
                <a:spcPts val="0"/>
              </a:spcAft>
              <a:buNone/>
              <a:defRPr b="0" sz="1000">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70"/>
          <p:cNvSpPr txBox="1"/>
          <p:nvPr>
            <p:ph type="title"/>
          </p:nvPr>
        </p:nvSpPr>
        <p:spPr>
          <a:xfrm>
            <a:off x="228600" y="4865122"/>
            <a:ext cx="8075432" cy="562672"/>
          </a:xfrm>
          <a:prstGeom prst="rect">
            <a:avLst/>
          </a:prstGeom>
          <a:noFill/>
          <a:ln>
            <a:noFill/>
          </a:ln>
        </p:spPr>
        <p:txBody>
          <a:bodyPr anchorCtr="0" anchor="t" bIns="45700" lIns="91425" spcFirstLastPara="1" rIns="91425" wrap="square" tIns="45700">
            <a:normAutofit/>
          </a:bodyPr>
          <a:lstStyle>
            <a:lvl1pPr lvl="0" marR="0" algn="r">
              <a:spcBef>
                <a:spcPts val="0"/>
              </a:spcBef>
              <a:spcAft>
                <a:spcPts val="0"/>
              </a:spcAft>
              <a:buClr>
                <a:schemeClr val="accent1"/>
              </a:buClr>
              <a:buSzPts val="3000"/>
              <a:buFont typeface="Lucida Sans"/>
              <a:buNone/>
              <a:defRPr b="0" sz="30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70"/>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85" name="Google Shape;85;p70"/>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86" name="Google Shape;86;p70"/>
          <p:cNvSpPr/>
          <p:nvPr/>
        </p:nvSpPr>
        <p:spPr>
          <a:xfrm>
            <a:off x="-6042" y="5791253"/>
            <a:ext cx="3402314" cy="1080868"/>
          </a:xfrm>
          <a:prstGeom prst="rtTriangle">
            <a:avLst/>
          </a:pr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cxnSp>
        <p:nvCxnSpPr>
          <p:cNvPr id="87" name="Google Shape;87;p70"/>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88" name="Google Shape;88;p70"/>
          <p:cNvSpPr/>
          <p:nvPr/>
        </p:nvSpPr>
        <p:spPr>
          <a:xfrm>
            <a:off x="8664112" y="4988440"/>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89" name="Google Shape;89;p70"/>
          <p:cNvSpPr/>
          <p:nvPr/>
        </p:nvSpPr>
        <p:spPr>
          <a:xfrm>
            <a:off x="8477696" y="4988440"/>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9"/>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 name="Google Shape;11;p59"/>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 name="Google Shape;12;p59"/>
          <p:cNvSpPr/>
          <p:nvPr/>
        </p:nvSpPr>
        <p:spPr>
          <a:xfrm>
            <a:off x="-6042" y="5791253"/>
            <a:ext cx="3402314" cy="1080868"/>
          </a:xfrm>
          <a:prstGeom prst="rtTriangle">
            <a:avLst/>
          </a:prstGeom>
          <a:blipFill rotWithShape="1">
            <a:blip r:embed="rId1">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cxnSp>
        <p:nvCxnSpPr>
          <p:cNvPr id="13" name="Google Shape;13;p59"/>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14" name="Google Shape;14;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2"/>
              </a:buClr>
              <a:buSzPts val="4100"/>
              <a:buFont typeface="Lucida Sans"/>
              <a:buNone/>
              <a:defRPr b="1" i="0" sz="4100" u="none" cap="none" strike="noStrike">
                <a:solidFill>
                  <a:schemeClr val="dk2"/>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59"/>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dk1"/>
                </a:solidFill>
                <a:latin typeface="Lucida Sans"/>
                <a:ea typeface="Lucida Sans"/>
                <a:cs typeface="Lucida Sans"/>
                <a:sym typeface="Lucida Sans"/>
              </a:defRPr>
            </a:lvl1pPr>
            <a:lvl2pPr indent="-374650" lvl="1" marL="914400" marR="0" rtl="0" algn="l">
              <a:spcBef>
                <a:spcPts val="324"/>
              </a:spcBef>
              <a:spcAft>
                <a:spcPts val="0"/>
              </a:spcAft>
              <a:buClr>
                <a:schemeClr val="accent1"/>
              </a:buClr>
              <a:buSzPts val="2300"/>
              <a:buFont typeface="Verdana"/>
              <a:buChar char="◦"/>
              <a:defRPr b="0" i="0" sz="2300" u="none" cap="none" strike="noStrike">
                <a:solidFill>
                  <a:schemeClr val="dk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dk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dk1"/>
                </a:solidFill>
                <a:latin typeface="Lucida Sans"/>
                <a:ea typeface="Lucida Sans"/>
                <a:cs typeface="Lucida Sans"/>
                <a:sym typeface="Lucida Sans"/>
              </a:defRPr>
            </a:lvl4pPr>
            <a:lvl5pPr indent="-342900" lvl="4" marL="2286000" marR="0" rtl="0" algn="l">
              <a:spcBef>
                <a:spcPts val="350"/>
              </a:spcBef>
              <a:spcAft>
                <a:spcPts val="0"/>
              </a:spcAft>
              <a:buClr>
                <a:schemeClr val="accent2"/>
              </a:buClr>
              <a:buSzPts val="1800"/>
              <a:buFont typeface="Noto Sans Symbols"/>
              <a:buChar char="●"/>
              <a:defRPr b="0" i="0" sz="1800" u="none" cap="none" strike="noStrike">
                <a:solidFill>
                  <a:schemeClr val="dk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dk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9pPr>
          </a:lstStyle>
          <a:p/>
        </p:txBody>
      </p:sp>
      <p:sp>
        <p:nvSpPr>
          <p:cNvPr id="16" name="Google Shape;16;p59"/>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7" name="Google Shape;17;p59"/>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8" name="Google Shape;18;p59"/>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sz="1000" u="none">
                <a:solidFill>
                  <a:schemeClr val="dk1"/>
                </a:solidFill>
                <a:latin typeface="Verdana"/>
                <a:ea typeface="Verdana"/>
                <a:cs typeface="Verdana"/>
                <a:sym typeface="Verdana"/>
              </a:defRPr>
            </a:lvl1pPr>
            <a:lvl2pPr indent="0" lvl="1" marL="0" marR="0" rtl="0" algn="r">
              <a:spcBef>
                <a:spcPts val="0"/>
              </a:spcBef>
              <a:spcAft>
                <a:spcPts val="0"/>
              </a:spcAft>
              <a:buNone/>
              <a:defRPr b="0" sz="1000" u="none">
                <a:solidFill>
                  <a:schemeClr val="dk1"/>
                </a:solidFill>
                <a:latin typeface="Verdana"/>
                <a:ea typeface="Verdana"/>
                <a:cs typeface="Verdana"/>
                <a:sym typeface="Verdana"/>
              </a:defRPr>
            </a:lvl2pPr>
            <a:lvl3pPr indent="0" lvl="2" marL="0" marR="0" rtl="0" algn="r">
              <a:spcBef>
                <a:spcPts val="0"/>
              </a:spcBef>
              <a:spcAft>
                <a:spcPts val="0"/>
              </a:spcAft>
              <a:buNone/>
              <a:defRPr b="0" sz="1000" u="none">
                <a:solidFill>
                  <a:schemeClr val="dk1"/>
                </a:solidFill>
                <a:latin typeface="Verdana"/>
                <a:ea typeface="Verdana"/>
                <a:cs typeface="Verdana"/>
                <a:sym typeface="Verdana"/>
              </a:defRPr>
            </a:lvl3pPr>
            <a:lvl4pPr indent="0" lvl="3" marL="0" marR="0" rtl="0" algn="r">
              <a:spcBef>
                <a:spcPts val="0"/>
              </a:spcBef>
              <a:spcAft>
                <a:spcPts val="0"/>
              </a:spcAft>
              <a:buNone/>
              <a:defRPr b="0" sz="1000" u="none">
                <a:solidFill>
                  <a:schemeClr val="dk1"/>
                </a:solidFill>
                <a:latin typeface="Verdana"/>
                <a:ea typeface="Verdana"/>
                <a:cs typeface="Verdana"/>
                <a:sym typeface="Verdana"/>
              </a:defRPr>
            </a:lvl4pPr>
            <a:lvl5pPr indent="0" lvl="4" marL="0" marR="0" rtl="0" algn="r">
              <a:spcBef>
                <a:spcPts val="0"/>
              </a:spcBef>
              <a:spcAft>
                <a:spcPts val="0"/>
              </a:spcAft>
              <a:buNone/>
              <a:defRPr b="0" sz="1000" u="none">
                <a:solidFill>
                  <a:schemeClr val="dk1"/>
                </a:solidFill>
                <a:latin typeface="Verdana"/>
                <a:ea typeface="Verdana"/>
                <a:cs typeface="Verdana"/>
                <a:sym typeface="Verdana"/>
              </a:defRPr>
            </a:lvl5pPr>
            <a:lvl6pPr indent="0" lvl="5" marL="0" marR="0" rtl="0" algn="r">
              <a:spcBef>
                <a:spcPts val="0"/>
              </a:spcBef>
              <a:spcAft>
                <a:spcPts val="0"/>
              </a:spcAft>
              <a:buNone/>
              <a:defRPr b="0" sz="1000" u="none">
                <a:solidFill>
                  <a:schemeClr val="dk1"/>
                </a:solidFill>
                <a:latin typeface="Verdana"/>
                <a:ea typeface="Verdana"/>
                <a:cs typeface="Verdana"/>
                <a:sym typeface="Verdana"/>
              </a:defRPr>
            </a:lvl6pPr>
            <a:lvl7pPr indent="0" lvl="6" marL="0" marR="0" rtl="0" algn="r">
              <a:spcBef>
                <a:spcPts val="0"/>
              </a:spcBef>
              <a:spcAft>
                <a:spcPts val="0"/>
              </a:spcAft>
              <a:buNone/>
              <a:defRPr b="0" sz="1000" u="none">
                <a:solidFill>
                  <a:schemeClr val="dk1"/>
                </a:solidFill>
                <a:latin typeface="Verdana"/>
                <a:ea typeface="Verdana"/>
                <a:cs typeface="Verdana"/>
                <a:sym typeface="Verdana"/>
              </a:defRPr>
            </a:lvl7pPr>
            <a:lvl8pPr indent="0" lvl="7" marL="0" marR="0" rtl="0" algn="r">
              <a:spcBef>
                <a:spcPts val="0"/>
              </a:spcBef>
              <a:spcAft>
                <a:spcPts val="0"/>
              </a:spcAft>
              <a:buNone/>
              <a:defRPr b="0" sz="1000" u="none">
                <a:solidFill>
                  <a:schemeClr val="dk1"/>
                </a:solidFill>
                <a:latin typeface="Verdana"/>
                <a:ea typeface="Verdana"/>
                <a:cs typeface="Verdana"/>
                <a:sym typeface="Verdana"/>
              </a:defRPr>
            </a:lvl8pPr>
            <a:lvl9pPr indent="0" lvl="8" marL="0" marR="0" rtl="0" algn="r">
              <a:spcBef>
                <a:spcPts val="0"/>
              </a:spcBef>
              <a:spcAft>
                <a:spcPts val="0"/>
              </a:spcAft>
              <a:buNone/>
              <a:defRPr b="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 name="Shape 102"/>
        <p:cNvGrpSpPr/>
        <p:nvPr/>
      </p:nvGrpSpPr>
      <p:grpSpPr>
        <a:xfrm>
          <a:off x="0" y="0"/>
          <a:ext cx="0" cy="0"/>
          <a:chOff x="0" y="0"/>
          <a:chExt cx="0" cy="0"/>
        </a:xfrm>
      </p:grpSpPr>
      <p:sp>
        <p:nvSpPr>
          <p:cNvPr id="103" name="Google Shape;103;p62"/>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104" name="Google Shape;104;p62"/>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105" name="Google Shape;105;p62"/>
          <p:cNvSpPr/>
          <p:nvPr/>
        </p:nvSpPr>
        <p:spPr>
          <a:xfrm>
            <a:off x="-6042" y="5791253"/>
            <a:ext cx="3402314" cy="1080868"/>
          </a:xfrm>
          <a:prstGeom prst="rtTriangle">
            <a:avLst/>
          </a:prstGeom>
          <a:blipFill rotWithShape="1">
            <a:blip r:embed="rId1">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cxnSp>
        <p:nvCxnSpPr>
          <p:cNvPr id="106" name="Google Shape;106;p62"/>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107" name="Google Shape;107;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2"/>
              </a:buClr>
              <a:buSzPts val="4100"/>
              <a:buFont typeface="Lucida Sans"/>
              <a:buNone/>
              <a:defRPr b="1" i="0" sz="4100" u="none" cap="none" strike="noStrike">
                <a:solidFill>
                  <a:schemeClr val="lt2"/>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8" name="Google Shape;108;p62"/>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lt1"/>
                </a:solidFill>
                <a:latin typeface="Lucida Sans"/>
                <a:ea typeface="Lucida Sans"/>
                <a:cs typeface="Lucida Sans"/>
                <a:sym typeface="Lucida Sans"/>
              </a:defRPr>
            </a:lvl1pPr>
            <a:lvl2pPr indent="-374650" lvl="1" marL="914400" marR="0" rtl="0" algn="l">
              <a:spcBef>
                <a:spcPts val="324"/>
              </a:spcBef>
              <a:spcAft>
                <a:spcPts val="0"/>
              </a:spcAft>
              <a:buClr>
                <a:schemeClr val="accent1"/>
              </a:buClr>
              <a:buSzPts val="2300"/>
              <a:buFont typeface="Verdana"/>
              <a:buChar char="◦"/>
              <a:defRPr b="0" i="0" sz="2300" u="none" cap="none" strike="noStrike">
                <a:solidFill>
                  <a:schemeClr val="lt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lt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lt1"/>
                </a:solidFill>
                <a:latin typeface="Lucida Sans"/>
                <a:ea typeface="Lucida Sans"/>
                <a:cs typeface="Lucida Sans"/>
                <a:sym typeface="Lucida Sans"/>
              </a:defRPr>
            </a:lvl4pPr>
            <a:lvl5pPr indent="-342900" lvl="4" marL="2286000" marR="0" rtl="0" algn="l">
              <a:spcBef>
                <a:spcPts val="350"/>
              </a:spcBef>
              <a:spcAft>
                <a:spcPts val="0"/>
              </a:spcAft>
              <a:buClr>
                <a:schemeClr val="accent2"/>
              </a:buClr>
              <a:buSzPts val="1800"/>
              <a:buFont typeface="Noto Sans Symbols"/>
              <a:buChar char="●"/>
              <a:defRPr b="0" i="0" sz="1800" u="none" cap="none" strike="noStrike">
                <a:solidFill>
                  <a:schemeClr val="lt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lt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9pPr>
          </a:lstStyle>
          <a:p/>
        </p:txBody>
      </p:sp>
      <p:sp>
        <p:nvSpPr>
          <p:cNvPr id="109" name="Google Shape;109;p62"/>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sp>
        <p:nvSpPr>
          <p:cNvPr id="110" name="Google Shape;110;p62"/>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000">
                <a:solidFill>
                  <a:schemeClr val="lt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sp>
        <p:nvSpPr>
          <p:cNvPr id="111" name="Google Shape;111;p62"/>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sz="1000" u="none">
                <a:solidFill>
                  <a:schemeClr val="lt1"/>
                </a:solidFill>
                <a:latin typeface="Verdana"/>
                <a:ea typeface="Verdana"/>
                <a:cs typeface="Verdana"/>
                <a:sym typeface="Verdana"/>
              </a:defRPr>
            </a:lvl1pPr>
            <a:lvl2pPr indent="0" lvl="1" marL="0" marR="0" rtl="0" algn="r">
              <a:spcBef>
                <a:spcPts val="0"/>
              </a:spcBef>
              <a:spcAft>
                <a:spcPts val="0"/>
              </a:spcAft>
              <a:buNone/>
              <a:defRPr b="0" sz="1000" u="none">
                <a:solidFill>
                  <a:schemeClr val="lt1"/>
                </a:solidFill>
                <a:latin typeface="Verdana"/>
                <a:ea typeface="Verdana"/>
                <a:cs typeface="Verdana"/>
                <a:sym typeface="Verdana"/>
              </a:defRPr>
            </a:lvl2pPr>
            <a:lvl3pPr indent="0" lvl="2" marL="0" marR="0" rtl="0" algn="r">
              <a:spcBef>
                <a:spcPts val="0"/>
              </a:spcBef>
              <a:spcAft>
                <a:spcPts val="0"/>
              </a:spcAft>
              <a:buNone/>
              <a:defRPr b="0" sz="1000" u="none">
                <a:solidFill>
                  <a:schemeClr val="lt1"/>
                </a:solidFill>
                <a:latin typeface="Verdana"/>
                <a:ea typeface="Verdana"/>
                <a:cs typeface="Verdana"/>
                <a:sym typeface="Verdana"/>
              </a:defRPr>
            </a:lvl3pPr>
            <a:lvl4pPr indent="0" lvl="3" marL="0" marR="0" rtl="0" algn="r">
              <a:spcBef>
                <a:spcPts val="0"/>
              </a:spcBef>
              <a:spcAft>
                <a:spcPts val="0"/>
              </a:spcAft>
              <a:buNone/>
              <a:defRPr b="0" sz="1000" u="none">
                <a:solidFill>
                  <a:schemeClr val="lt1"/>
                </a:solidFill>
                <a:latin typeface="Verdana"/>
                <a:ea typeface="Verdana"/>
                <a:cs typeface="Verdana"/>
                <a:sym typeface="Verdana"/>
              </a:defRPr>
            </a:lvl4pPr>
            <a:lvl5pPr indent="0" lvl="4" marL="0" marR="0" rtl="0" algn="r">
              <a:spcBef>
                <a:spcPts val="0"/>
              </a:spcBef>
              <a:spcAft>
                <a:spcPts val="0"/>
              </a:spcAft>
              <a:buNone/>
              <a:defRPr b="0" sz="1000" u="none">
                <a:solidFill>
                  <a:schemeClr val="lt1"/>
                </a:solidFill>
                <a:latin typeface="Verdana"/>
                <a:ea typeface="Verdana"/>
                <a:cs typeface="Verdana"/>
                <a:sym typeface="Verdana"/>
              </a:defRPr>
            </a:lvl5pPr>
            <a:lvl6pPr indent="0" lvl="5" marL="0" marR="0" rtl="0" algn="r">
              <a:spcBef>
                <a:spcPts val="0"/>
              </a:spcBef>
              <a:spcAft>
                <a:spcPts val="0"/>
              </a:spcAft>
              <a:buNone/>
              <a:defRPr b="0" sz="1000" u="none">
                <a:solidFill>
                  <a:schemeClr val="lt1"/>
                </a:solidFill>
                <a:latin typeface="Verdana"/>
                <a:ea typeface="Verdana"/>
                <a:cs typeface="Verdana"/>
                <a:sym typeface="Verdana"/>
              </a:defRPr>
            </a:lvl6pPr>
            <a:lvl7pPr indent="0" lvl="6" marL="0" marR="0" rtl="0" algn="r">
              <a:spcBef>
                <a:spcPts val="0"/>
              </a:spcBef>
              <a:spcAft>
                <a:spcPts val="0"/>
              </a:spcAft>
              <a:buNone/>
              <a:defRPr b="0" sz="1000" u="none">
                <a:solidFill>
                  <a:schemeClr val="lt1"/>
                </a:solidFill>
                <a:latin typeface="Verdana"/>
                <a:ea typeface="Verdana"/>
                <a:cs typeface="Verdana"/>
                <a:sym typeface="Verdana"/>
              </a:defRPr>
            </a:lvl7pPr>
            <a:lvl8pPr indent="0" lvl="7" marL="0" marR="0" rtl="0" algn="r">
              <a:spcBef>
                <a:spcPts val="0"/>
              </a:spcBef>
              <a:spcAft>
                <a:spcPts val="0"/>
              </a:spcAft>
              <a:buNone/>
              <a:defRPr b="0" sz="1000" u="none">
                <a:solidFill>
                  <a:schemeClr val="lt1"/>
                </a:solidFill>
                <a:latin typeface="Verdana"/>
                <a:ea typeface="Verdana"/>
                <a:cs typeface="Verdana"/>
                <a:sym typeface="Verdana"/>
              </a:defRPr>
            </a:lvl8pPr>
            <a:lvl9pPr indent="0" lvl="8" marL="0" marR="0" rtl="0" algn="r">
              <a:spcBef>
                <a:spcPts val="0"/>
              </a:spcBef>
              <a:spcAft>
                <a:spcPts val="0"/>
              </a:spcAft>
              <a:buNone/>
              <a:defRPr b="0" sz="1000" u="none">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
          <p:cNvSpPr txBox="1"/>
          <p:nvPr/>
        </p:nvSpPr>
        <p:spPr>
          <a:xfrm>
            <a:off x="1401972" y="1570023"/>
            <a:ext cx="6669300" cy="3084000"/>
          </a:xfrm>
          <a:prstGeom prst="rect">
            <a:avLst/>
          </a:prstGeom>
          <a:noFill/>
          <a:ln>
            <a:noFill/>
          </a:ln>
        </p:spPr>
        <p:txBody>
          <a:bodyPr anchorCtr="0" anchor="b" bIns="0" lIns="0" spcFirstLastPara="1" rIns="0" wrap="square" tIns="240025">
            <a:spAutoFit/>
          </a:bodyPr>
          <a:lstStyle/>
          <a:p>
            <a:pPr indent="0" lvl="0" marL="0" marR="0" rtl="0" algn="ctr">
              <a:spcBef>
                <a:spcPts val="0"/>
              </a:spcBef>
              <a:spcAft>
                <a:spcPts val="0"/>
              </a:spcAft>
              <a:buClr>
                <a:schemeClr val="dk2"/>
              </a:buClr>
              <a:buSzPts val="6000"/>
              <a:buFont typeface="Lucida Sans"/>
              <a:buNone/>
            </a:pPr>
            <a:r>
              <a:rPr b="1" lang="en-US" sz="6000">
                <a:solidFill>
                  <a:schemeClr val="dk2"/>
                </a:solidFill>
                <a:latin typeface="Lucida Sans"/>
                <a:ea typeface="Lucida Sans"/>
                <a:cs typeface="Lucida Sans"/>
                <a:sym typeface="Lucida Sans"/>
              </a:rPr>
              <a:t>System Structures</a:t>
            </a:r>
            <a:endParaRPr/>
          </a:p>
          <a:p>
            <a:pPr indent="0" lvl="0" marL="12700" marR="5080" rtl="0" algn="ctr">
              <a:lnSpc>
                <a:spcPct val="110800"/>
              </a:lnSpc>
              <a:spcBef>
                <a:spcPts val="670"/>
              </a:spcBef>
              <a:spcAft>
                <a:spcPts val="0"/>
              </a:spcAft>
              <a:buClr>
                <a:schemeClr val="dk2"/>
              </a:buClr>
              <a:buSzPts val="2800"/>
              <a:buFont typeface="Lucida Sans"/>
              <a:buNone/>
            </a:pPr>
            <a:r>
              <a:rPr b="1" lang="en-US" sz="2800">
                <a:solidFill>
                  <a:schemeClr val="dk2"/>
                </a:solidFill>
                <a:latin typeface="Lucida Sans"/>
                <a:ea typeface="Lucida Sans"/>
                <a:cs typeface="Lucida Sans"/>
                <a:sym typeface="Lucida Sans"/>
              </a:rPr>
              <a:t>Operating Systems (CS-2006)  </a:t>
            </a:r>
            <a:br>
              <a:rPr b="1" lang="en-US" sz="2800">
                <a:solidFill>
                  <a:schemeClr val="dk2"/>
                </a:solidFill>
                <a:latin typeface="Lucida Sans"/>
                <a:ea typeface="Lucida Sans"/>
                <a:cs typeface="Lucida Sans"/>
                <a:sym typeface="Lucida Sans"/>
              </a:rPr>
            </a:br>
            <a:r>
              <a:rPr b="1" lang="en-US" sz="2800">
                <a:solidFill>
                  <a:schemeClr val="dk2"/>
                </a:solidFill>
                <a:latin typeface="Lucida Sans"/>
                <a:ea typeface="Lucida Sans"/>
                <a:cs typeface="Lucida Sans"/>
                <a:sym typeface="Lucida Sans"/>
              </a:rPr>
              <a:t>Spring 2022, FAST NUCES</a:t>
            </a:r>
            <a:endParaRPr b="1" sz="2800">
              <a:solidFill>
                <a:schemeClr val="dk2"/>
              </a:solidFill>
              <a:latin typeface="Lucida Sans"/>
              <a:ea typeface="Lucida Sans"/>
              <a:cs typeface="Lucida Sans"/>
              <a:sym typeface="Lucida Sans"/>
            </a:endParaRPr>
          </a:p>
        </p:txBody>
      </p:sp>
      <p:sp>
        <p:nvSpPr>
          <p:cNvPr id="122" name="Google Shape;122;p1"/>
          <p:cNvSpPr txBox="1"/>
          <p:nvPr/>
        </p:nvSpPr>
        <p:spPr>
          <a:xfrm>
            <a:off x="2346395" y="5815318"/>
            <a:ext cx="4055100" cy="200100"/>
          </a:xfrm>
          <a:prstGeom prst="rect">
            <a:avLst/>
          </a:prstGeom>
          <a:noFill/>
          <a:ln>
            <a:noFill/>
          </a:ln>
        </p:spPr>
        <p:txBody>
          <a:bodyPr anchorCtr="0" anchor="t" bIns="0" lIns="0" spcFirstLastPara="1" rIns="0" wrap="square" tIns="0">
            <a:spAutoFit/>
          </a:bodyPr>
          <a:lstStyle/>
          <a:p>
            <a:pPr indent="0" lvl="0" marL="12700" marR="0" rtl="0" algn="ctr">
              <a:lnSpc>
                <a:spcPct val="119615"/>
              </a:lnSpc>
              <a:spcBef>
                <a:spcPts val="0"/>
              </a:spcBef>
              <a:spcAft>
                <a:spcPts val="0"/>
              </a:spcAft>
              <a:buNone/>
            </a:pPr>
            <a:r>
              <a:rPr b="1" lang="en-US" sz="1300">
                <a:solidFill>
                  <a:srgbClr val="0070C0"/>
                </a:solidFill>
                <a:latin typeface="Book Antiqua"/>
                <a:ea typeface="Book Antiqua"/>
                <a:cs typeface="Book Antiqua"/>
                <a:sym typeface="Book Antiqua"/>
              </a:rPr>
              <a:t>COURSE SUPERVISOR:   ANAUM HAMID</a:t>
            </a:r>
            <a:endParaRPr sz="1300">
              <a:solidFill>
                <a:srgbClr val="0070C0"/>
              </a:solidFill>
              <a:latin typeface="Book Antiqua"/>
              <a:ea typeface="Book Antiqua"/>
              <a:cs typeface="Book Antiqua"/>
              <a:sym typeface="Book Antiqua"/>
            </a:endParaRPr>
          </a:p>
        </p:txBody>
      </p:sp>
      <p:sp>
        <p:nvSpPr>
          <p:cNvPr id="123" name="Google Shape;123;p1"/>
          <p:cNvSpPr txBox="1"/>
          <p:nvPr/>
        </p:nvSpPr>
        <p:spPr>
          <a:xfrm>
            <a:off x="3124198" y="6112846"/>
            <a:ext cx="3048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a:solidFill>
                  <a:srgbClr val="5F6368"/>
                </a:solidFill>
                <a:latin typeface="Roboto"/>
                <a:ea typeface="Roboto"/>
                <a:cs typeface="Roboto"/>
                <a:sym typeface="Roboto"/>
              </a:rPr>
              <a:t>anaum.hamid@nu.edu.pk</a:t>
            </a:r>
            <a:endParaRPr sz="1800">
              <a:solidFill>
                <a:schemeClr val="dk1"/>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descr="Graphical user interface, application&#10;&#10;Description automatically generated" id="183" name="Google Shape;183;p10"/>
          <p:cNvSpPr/>
          <p:nvPr/>
        </p:nvSpPr>
        <p:spPr>
          <a:xfrm>
            <a:off x="548922" y="1481328"/>
            <a:ext cx="8046156" cy="4525963"/>
          </a:xfrm>
          <a:prstGeom prst="rect">
            <a:avLst/>
          </a:prstGeom>
          <a:solidFill>
            <a:srgbClr val="FFFFFF"/>
          </a:solidFill>
          <a:ln>
            <a:noFill/>
          </a:ln>
        </p:spPr>
      </p:sp>
      <p:sp>
        <p:nvSpPr>
          <p:cNvPr id="184" name="Google Shape;18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The Mac OS X GUI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1"/>
          <p:cNvSpPr txBox="1"/>
          <p:nvPr>
            <p:ph idx="1" type="body"/>
          </p:nvPr>
        </p:nvSpPr>
        <p:spPr>
          <a:xfrm>
            <a:off x="949325" y="1106487"/>
            <a:ext cx="7422165" cy="4726753"/>
          </a:xfrm>
          <a:prstGeom prst="rect">
            <a:avLst/>
          </a:prstGeom>
          <a:noFill/>
          <a:ln>
            <a:noFill/>
          </a:ln>
        </p:spPr>
        <p:txBody>
          <a:bodyPr anchorCtr="0" anchor="t" bIns="45700" lIns="91425" spcFirstLastPara="1" rIns="91425" wrap="square" tIns="45700">
            <a:noAutofit/>
          </a:bodyPr>
          <a:lstStyle/>
          <a:p>
            <a:pPr indent="-256032" lvl="0" marL="365760" rtl="0" algn="l">
              <a:lnSpc>
                <a:spcPct val="90000"/>
              </a:lnSpc>
              <a:spcBef>
                <a:spcPts val="0"/>
              </a:spcBef>
              <a:spcAft>
                <a:spcPts val="0"/>
              </a:spcAft>
              <a:buSzPts val="1224"/>
              <a:buChar char="🞂"/>
            </a:pPr>
            <a:r>
              <a:rPr b="0" i="0" lang="en-US" sz="1800"/>
              <a:t>A </a:t>
            </a:r>
            <a:r>
              <a:rPr b="1" i="0" lang="en-US" sz="1800"/>
              <a:t>system call</a:t>
            </a:r>
            <a:r>
              <a:rPr b="0" i="0" lang="en-US" sz="1800"/>
              <a:t> is a mechanism that provides the interface between a process and the operating </a:t>
            </a:r>
            <a:r>
              <a:rPr b="1" i="0" lang="en-US" sz="1800"/>
              <a:t>system</a:t>
            </a:r>
            <a:r>
              <a:rPr b="0" i="0" lang="en-US" sz="1800"/>
              <a:t>. </a:t>
            </a:r>
            <a:endParaRPr/>
          </a:p>
          <a:p>
            <a:pPr indent="-256032" lvl="0" marL="365760" rtl="0" algn="l">
              <a:lnSpc>
                <a:spcPct val="90000"/>
              </a:lnSpc>
              <a:spcBef>
                <a:spcPts val="400"/>
              </a:spcBef>
              <a:spcAft>
                <a:spcPts val="0"/>
              </a:spcAft>
              <a:buSzPts val="1224"/>
              <a:buChar char="🞂"/>
            </a:pPr>
            <a:r>
              <a:rPr b="0" i="0" lang="en-US" sz="1800"/>
              <a:t>It is a programmatic method in which a computer program requests a service from the kernel of the OS.</a:t>
            </a:r>
            <a:endParaRPr/>
          </a:p>
          <a:p>
            <a:pPr indent="-256032" lvl="0" marL="365760" rtl="0" algn="l">
              <a:lnSpc>
                <a:spcPct val="90000"/>
              </a:lnSpc>
              <a:spcBef>
                <a:spcPts val="400"/>
              </a:spcBef>
              <a:spcAft>
                <a:spcPts val="0"/>
              </a:spcAft>
              <a:buSzPts val="1224"/>
              <a:buChar char="🞂"/>
            </a:pPr>
            <a:r>
              <a:rPr b="0" i="0" lang="en-US" sz="1800"/>
              <a:t> </a:t>
            </a:r>
            <a:r>
              <a:rPr b="1" i="0" lang="en-US" sz="1800"/>
              <a:t>System calls</a:t>
            </a:r>
            <a:r>
              <a:rPr b="0" i="0" lang="en-US" sz="1800"/>
              <a:t> are the only entry points for the kernel </a:t>
            </a:r>
            <a:r>
              <a:rPr b="1" i="0" lang="en-US" sz="1800"/>
              <a:t>system</a:t>
            </a:r>
            <a:r>
              <a:rPr b="0" i="0" lang="en-US" sz="1800"/>
              <a:t>.</a:t>
            </a:r>
            <a:endParaRPr/>
          </a:p>
          <a:p>
            <a:pPr indent="0" lvl="0" marL="109728" rtl="0" algn="l">
              <a:lnSpc>
                <a:spcPct val="90000"/>
              </a:lnSpc>
              <a:spcBef>
                <a:spcPts val="400"/>
              </a:spcBef>
              <a:spcAft>
                <a:spcPts val="0"/>
              </a:spcAft>
              <a:buSzPts val="1224"/>
              <a:buNone/>
            </a:pPr>
            <a:r>
              <a:t/>
            </a:r>
            <a:endParaRPr sz="1800"/>
          </a:p>
          <a:p>
            <a:pPr indent="-256032" lvl="0" marL="365760" rtl="0" algn="l">
              <a:lnSpc>
                <a:spcPct val="90000"/>
              </a:lnSpc>
              <a:spcBef>
                <a:spcPts val="400"/>
              </a:spcBef>
              <a:spcAft>
                <a:spcPts val="0"/>
              </a:spcAft>
              <a:buSzPts val="1224"/>
              <a:buChar char="🞂"/>
            </a:pPr>
            <a:r>
              <a:rPr lang="en-US" sz="1800"/>
              <a:t>Programming interface to the services provided by the OS</a:t>
            </a:r>
            <a:endParaRPr/>
          </a:p>
          <a:p>
            <a:pPr indent="-178307" lvl="0" marL="365760" rtl="0" algn="l">
              <a:lnSpc>
                <a:spcPct val="90000"/>
              </a:lnSpc>
              <a:spcBef>
                <a:spcPts val="400"/>
              </a:spcBef>
              <a:spcAft>
                <a:spcPts val="0"/>
              </a:spcAft>
              <a:buSzPts val="1224"/>
              <a:buNone/>
            </a:pPr>
            <a:r>
              <a:t/>
            </a:r>
            <a:endParaRPr sz="1800"/>
          </a:p>
          <a:p>
            <a:pPr indent="-256032" lvl="0" marL="365760" rtl="0" algn="l">
              <a:lnSpc>
                <a:spcPct val="90000"/>
              </a:lnSpc>
              <a:spcBef>
                <a:spcPts val="400"/>
              </a:spcBef>
              <a:spcAft>
                <a:spcPts val="0"/>
              </a:spcAft>
              <a:buSzPts val="1224"/>
              <a:buChar char="🞂"/>
            </a:pPr>
            <a:r>
              <a:rPr lang="en-US" sz="1800"/>
              <a:t>Typically written in a high-level language (C or C++)</a:t>
            </a:r>
            <a:endParaRPr/>
          </a:p>
          <a:p>
            <a:pPr indent="-178307" lvl="0" marL="365760" rtl="0" algn="l">
              <a:lnSpc>
                <a:spcPct val="90000"/>
              </a:lnSpc>
              <a:spcBef>
                <a:spcPts val="400"/>
              </a:spcBef>
              <a:spcAft>
                <a:spcPts val="0"/>
              </a:spcAft>
              <a:buSzPts val="1224"/>
              <a:buNone/>
            </a:pPr>
            <a:r>
              <a:t/>
            </a:r>
            <a:endParaRPr sz="1800"/>
          </a:p>
          <a:p>
            <a:pPr indent="-256032" lvl="0" marL="365760" rtl="0" algn="l">
              <a:lnSpc>
                <a:spcPct val="90000"/>
              </a:lnSpc>
              <a:spcBef>
                <a:spcPts val="400"/>
              </a:spcBef>
              <a:spcAft>
                <a:spcPts val="0"/>
              </a:spcAft>
              <a:buSzPts val="1224"/>
              <a:buChar char="🞂"/>
            </a:pPr>
            <a:r>
              <a:rPr lang="en-US" sz="1800"/>
              <a:t>Mostly accessed by programs via a high-level </a:t>
            </a:r>
            <a:r>
              <a:rPr b="1" lang="en-US" sz="1800">
                <a:solidFill>
                  <a:srgbClr val="3366FF"/>
                </a:solidFill>
              </a:rPr>
              <a:t>Application Programming Interface </a:t>
            </a:r>
            <a:r>
              <a:rPr b="1" lang="en-US" sz="1800">
                <a:solidFill>
                  <a:srgbClr val="000000"/>
                </a:solidFill>
              </a:rPr>
              <a:t>(</a:t>
            </a:r>
            <a:r>
              <a:rPr b="1" lang="en-US" sz="1800">
                <a:solidFill>
                  <a:srgbClr val="3366FF"/>
                </a:solidFill>
              </a:rPr>
              <a:t>API</a:t>
            </a:r>
            <a:r>
              <a:rPr b="1" lang="en-US" sz="1800">
                <a:solidFill>
                  <a:srgbClr val="000000"/>
                </a:solidFill>
              </a:rPr>
              <a:t>)</a:t>
            </a:r>
            <a:r>
              <a:rPr lang="en-US" sz="1800">
                <a:solidFill>
                  <a:srgbClr val="3366FF"/>
                </a:solidFill>
              </a:rPr>
              <a:t> </a:t>
            </a:r>
            <a:r>
              <a:rPr lang="en-US" sz="1800"/>
              <a:t>rather than direct system call use</a:t>
            </a:r>
            <a:endParaRPr/>
          </a:p>
          <a:p>
            <a:pPr indent="-178307" lvl="0" marL="365760" rtl="0" algn="l">
              <a:lnSpc>
                <a:spcPct val="90000"/>
              </a:lnSpc>
              <a:spcBef>
                <a:spcPts val="400"/>
              </a:spcBef>
              <a:spcAft>
                <a:spcPts val="0"/>
              </a:spcAft>
              <a:buSzPts val="1224"/>
              <a:buNone/>
            </a:pPr>
            <a:r>
              <a:t/>
            </a:r>
            <a:endParaRPr sz="1800"/>
          </a:p>
          <a:p>
            <a:pPr indent="-256032" lvl="0" marL="365760" rtl="0" algn="l">
              <a:lnSpc>
                <a:spcPct val="90000"/>
              </a:lnSpc>
              <a:spcBef>
                <a:spcPts val="400"/>
              </a:spcBef>
              <a:spcAft>
                <a:spcPts val="0"/>
              </a:spcAft>
              <a:buSzPts val="1224"/>
              <a:buChar char="🞂"/>
            </a:pPr>
            <a:r>
              <a:rPr lang="en-US" sz="1800"/>
              <a:t>Three most common APIs are Win32 API for Windows, POSIX API for POSIX-based systems (including virtually all versions of UNIX, Linux, and Mac OS X), and Java API for the Java virtual machine (JVM)</a:t>
            </a:r>
            <a:endParaRPr/>
          </a:p>
        </p:txBody>
      </p:sp>
      <p:sp>
        <p:nvSpPr>
          <p:cNvPr id="191" name="Google Shape;191;p11"/>
          <p:cNvSpPr txBox="1"/>
          <p:nvPr>
            <p:ph type="title"/>
          </p:nvPr>
        </p:nvSpPr>
        <p:spPr>
          <a:xfrm>
            <a:off x="457200" y="155575"/>
            <a:ext cx="8229600" cy="57626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Calls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A screenshot of a cell phone&#10;&#10;Description automatically generated" id="196" name="Google Shape;196;p12"/>
          <p:cNvPicPr preferRelativeResize="0"/>
          <p:nvPr/>
        </p:nvPicPr>
        <p:blipFill rotWithShape="1">
          <a:blip r:embed="rId3">
            <a:alphaModFix/>
          </a:blip>
          <a:srcRect b="0" l="0" r="0" t="0"/>
          <a:stretch/>
        </p:blipFill>
        <p:spPr>
          <a:xfrm>
            <a:off x="301648" y="1107278"/>
            <a:ext cx="8412871" cy="45049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3"/>
          <p:cNvSpPr txBox="1"/>
          <p:nvPr>
            <p:ph idx="1" type="body"/>
          </p:nvPr>
        </p:nvSpPr>
        <p:spPr>
          <a:xfrm>
            <a:off x="634766" y="1271357"/>
            <a:ext cx="6347714" cy="388077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Char char="🞂"/>
            </a:pPr>
            <a:r>
              <a:rPr lang="en-US"/>
              <a:t>System call sequence to copy the contents of one file to another file</a:t>
            </a:r>
            <a:endParaRPr/>
          </a:p>
        </p:txBody>
      </p:sp>
      <p:sp>
        <p:nvSpPr>
          <p:cNvPr id="203" name="Google Shape;203;p13"/>
          <p:cNvSpPr txBox="1"/>
          <p:nvPr>
            <p:ph type="title"/>
          </p:nvPr>
        </p:nvSpPr>
        <p:spPr>
          <a:xfrm>
            <a:off x="457200" y="21431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Example of System Calls</a:t>
            </a:r>
            <a:endParaRPr/>
          </a:p>
        </p:txBody>
      </p:sp>
      <p:pic>
        <p:nvPicPr>
          <p:cNvPr id="204" name="Google Shape;204;p13"/>
          <p:cNvPicPr preferRelativeResize="0"/>
          <p:nvPr/>
        </p:nvPicPr>
        <p:blipFill rotWithShape="1">
          <a:blip r:embed="rId3">
            <a:alphaModFix/>
          </a:blip>
          <a:srcRect b="0" l="0" r="0" t="0"/>
          <a:stretch/>
        </p:blipFill>
        <p:spPr>
          <a:xfrm>
            <a:off x="2426579" y="2338187"/>
            <a:ext cx="5937250" cy="40179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4"/>
          <p:cNvSpPr txBox="1"/>
          <p:nvPr>
            <p:ph type="title"/>
          </p:nvPr>
        </p:nvSpPr>
        <p:spPr>
          <a:xfrm>
            <a:off x="457200" y="18256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Example of Standard API</a:t>
            </a:r>
            <a:endParaRPr/>
          </a:p>
        </p:txBody>
      </p:sp>
      <p:pic>
        <p:nvPicPr>
          <p:cNvPr descr="Screen Shot 2012-12-01 at 12.25.00 PM.png" id="211" name="Google Shape;211;p14"/>
          <p:cNvPicPr preferRelativeResize="0"/>
          <p:nvPr/>
        </p:nvPicPr>
        <p:blipFill rotWithShape="1">
          <a:blip r:embed="rId3">
            <a:alphaModFix/>
          </a:blip>
          <a:srcRect b="0" l="0" r="0" t="0"/>
          <a:stretch/>
        </p:blipFill>
        <p:spPr>
          <a:xfrm>
            <a:off x="2090738" y="1066800"/>
            <a:ext cx="5094287" cy="51927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A screenshot of a cell phone&#10;&#10;Description automatically generated" id="216" name="Google Shape;216;p15"/>
          <p:cNvPicPr preferRelativeResize="0"/>
          <p:nvPr/>
        </p:nvPicPr>
        <p:blipFill rotWithShape="1">
          <a:blip r:embed="rId3">
            <a:alphaModFix/>
          </a:blip>
          <a:srcRect b="0" l="0" r="0" t="0"/>
          <a:stretch/>
        </p:blipFill>
        <p:spPr>
          <a:xfrm>
            <a:off x="712688" y="712963"/>
            <a:ext cx="8006066" cy="54320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6"/>
          <p:cNvSpPr txBox="1"/>
          <p:nvPr>
            <p:ph idx="1" type="body"/>
          </p:nvPr>
        </p:nvSpPr>
        <p:spPr>
          <a:xfrm>
            <a:off x="768350" y="1173163"/>
            <a:ext cx="7642225" cy="5078412"/>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Char char="🞂"/>
            </a:pPr>
            <a:r>
              <a:rPr lang="en-US"/>
              <a:t>C program invoking printf() library call, which calls write() system call</a:t>
            </a:r>
            <a:endParaRPr/>
          </a:p>
        </p:txBody>
      </p:sp>
      <p:sp>
        <p:nvSpPr>
          <p:cNvPr id="223" name="Google Shape;223;p16"/>
          <p:cNvSpPr txBox="1"/>
          <p:nvPr>
            <p:ph type="title"/>
          </p:nvPr>
        </p:nvSpPr>
        <p:spPr>
          <a:xfrm>
            <a:off x="457200" y="184150"/>
            <a:ext cx="8229600" cy="57626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Standard C Library Example</a:t>
            </a:r>
            <a:endParaRPr/>
          </a:p>
        </p:txBody>
      </p:sp>
      <p:pic>
        <p:nvPicPr>
          <p:cNvPr descr="Screen Shot 2012-12-01 at 1.12.03 PM.png" id="224" name="Google Shape;224;p16"/>
          <p:cNvPicPr preferRelativeResize="0"/>
          <p:nvPr/>
        </p:nvPicPr>
        <p:blipFill rotWithShape="1">
          <a:blip r:embed="rId3">
            <a:alphaModFix/>
          </a:blip>
          <a:srcRect b="0" l="0" r="0" t="0"/>
          <a:stretch/>
        </p:blipFill>
        <p:spPr>
          <a:xfrm>
            <a:off x="2487612" y="2127821"/>
            <a:ext cx="4168775" cy="42148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7"/>
          <p:cNvSpPr txBox="1"/>
          <p:nvPr>
            <p:ph type="title"/>
          </p:nvPr>
        </p:nvSpPr>
        <p:spPr>
          <a:xfrm>
            <a:off x="920750" y="18256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2"/>
              </a:buClr>
              <a:buSzPct val="100000"/>
              <a:buFont typeface="Lucida Sans"/>
              <a:buNone/>
            </a:pPr>
            <a:r>
              <a:rPr lang="en-US"/>
              <a:t>API – System Call – OS Relationship</a:t>
            </a:r>
            <a:endParaRPr/>
          </a:p>
        </p:txBody>
      </p:sp>
      <p:pic>
        <p:nvPicPr>
          <p:cNvPr descr="2" id="231" name="Google Shape;231;p17"/>
          <p:cNvPicPr preferRelativeResize="0"/>
          <p:nvPr/>
        </p:nvPicPr>
        <p:blipFill rotWithShape="1">
          <a:blip r:embed="rId3">
            <a:alphaModFix/>
          </a:blip>
          <a:srcRect b="0" l="0" r="0" t="0"/>
          <a:stretch/>
        </p:blipFill>
        <p:spPr>
          <a:xfrm>
            <a:off x="968375" y="1425575"/>
            <a:ext cx="7153275" cy="4381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idx="1" type="body"/>
          </p:nvPr>
        </p:nvSpPr>
        <p:spPr>
          <a:xfrm>
            <a:off x="806450" y="1233488"/>
            <a:ext cx="7297738" cy="4530725"/>
          </a:xfrm>
          <a:prstGeom prst="rect">
            <a:avLst/>
          </a:prstGeom>
          <a:noFill/>
          <a:ln>
            <a:noFill/>
          </a:ln>
        </p:spPr>
        <p:txBody>
          <a:bodyPr anchorCtr="0" anchor="t" bIns="45700" lIns="91425" spcFirstLastPara="1" rIns="91425" wrap="square" tIns="45700">
            <a:normAutofit/>
          </a:bodyPr>
          <a:lstStyle/>
          <a:p>
            <a:pPr indent="-256032" lvl="0" marL="365760" rtl="0" algn="l">
              <a:lnSpc>
                <a:spcPct val="90000"/>
              </a:lnSpc>
              <a:spcBef>
                <a:spcPts val="0"/>
              </a:spcBef>
              <a:spcAft>
                <a:spcPts val="0"/>
              </a:spcAft>
              <a:buSzPts val="1836"/>
              <a:buChar char="🞂"/>
            </a:pPr>
            <a:r>
              <a:rPr lang="en-US"/>
              <a:t>Three general methods used to pass parameters to the OS</a:t>
            </a:r>
            <a:endParaRPr/>
          </a:p>
          <a:p>
            <a:pPr indent="-228600" lvl="1" marL="621792" rtl="0" algn="l">
              <a:lnSpc>
                <a:spcPct val="90000"/>
              </a:lnSpc>
              <a:spcBef>
                <a:spcPts val="324"/>
              </a:spcBef>
              <a:spcAft>
                <a:spcPts val="0"/>
              </a:spcAft>
              <a:buSzPts val="2300"/>
              <a:buFont typeface="Noto Sans Symbols"/>
              <a:buChar char="❖"/>
            </a:pPr>
            <a:r>
              <a:rPr lang="en-US"/>
              <a:t>Simplest:  pass the parameters in registers</a:t>
            </a:r>
            <a:endParaRPr/>
          </a:p>
          <a:p>
            <a:pPr indent="-82550" lvl="1" marL="621792" rtl="0" algn="l">
              <a:lnSpc>
                <a:spcPct val="90000"/>
              </a:lnSpc>
              <a:spcBef>
                <a:spcPts val="324"/>
              </a:spcBef>
              <a:spcAft>
                <a:spcPts val="0"/>
              </a:spcAft>
              <a:buSzPts val="2300"/>
              <a:buFont typeface="Noto Sans Symbols"/>
              <a:buNone/>
            </a:pPr>
            <a:r>
              <a:t/>
            </a:r>
            <a:endParaRPr/>
          </a:p>
          <a:p>
            <a:pPr indent="-228600" lvl="1" marL="621792" rtl="0" algn="l">
              <a:lnSpc>
                <a:spcPct val="90000"/>
              </a:lnSpc>
              <a:spcBef>
                <a:spcPts val="324"/>
              </a:spcBef>
              <a:spcAft>
                <a:spcPts val="0"/>
              </a:spcAft>
              <a:buSzPts val="2300"/>
              <a:buFont typeface="Noto Sans Symbols"/>
              <a:buChar char="❖"/>
            </a:pPr>
            <a:r>
              <a:rPr lang="en-US"/>
              <a:t>Parameters stored in a block</a:t>
            </a:r>
            <a:r>
              <a:rPr i="1" lang="en-US"/>
              <a:t>, </a:t>
            </a:r>
            <a:r>
              <a:rPr lang="en-US"/>
              <a:t>or table, in memory, and address of block passed as a parameter in a register </a:t>
            </a:r>
            <a:endParaRPr/>
          </a:p>
          <a:p>
            <a:pPr indent="-82550" lvl="1" marL="621792" rtl="0" algn="l">
              <a:lnSpc>
                <a:spcPct val="90000"/>
              </a:lnSpc>
              <a:spcBef>
                <a:spcPts val="324"/>
              </a:spcBef>
              <a:spcAft>
                <a:spcPts val="0"/>
              </a:spcAft>
              <a:buSzPts val="2300"/>
              <a:buFont typeface="Noto Sans Symbols"/>
              <a:buNone/>
            </a:pPr>
            <a:r>
              <a:t/>
            </a:r>
            <a:endParaRPr/>
          </a:p>
          <a:p>
            <a:pPr indent="-228600" lvl="1" marL="621792" rtl="0" algn="l">
              <a:lnSpc>
                <a:spcPct val="90000"/>
              </a:lnSpc>
              <a:spcBef>
                <a:spcPts val="324"/>
              </a:spcBef>
              <a:spcAft>
                <a:spcPts val="0"/>
              </a:spcAft>
              <a:buSzPts val="2300"/>
              <a:buFont typeface="Noto Sans Symbols"/>
              <a:buChar char="❖"/>
            </a:pPr>
            <a:r>
              <a:rPr lang="en-US"/>
              <a:t>Parameters placed, or </a:t>
            </a:r>
            <a:r>
              <a:rPr b="1" lang="en-US">
                <a:solidFill>
                  <a:srgbClr val="3366FF"/>
                </a:solidFill>
              </a:rPr>
              <a:t>pushed</a:t>
            </a:r>
            <a:r>
              <a:rPr i="1" lang="en-US"/>
              <a:t>, </a:t>
            </a:r>
            <a:r>
              <a:rPr lang="en-US"/>
              <a:t>onto the </a:t>
            </a:r>
            <a:r>
              <a:rPr b="1" lang="en-US">
                <a:solidFill>
                  <a:srgbClr val="3366FF"/>
                </a:solidFill>
              </a:rPr>
              <a:t>stack</a:t>
            </a:r>
            <a:r>
              <a:rPr i="1" lang="en-US"/>
              <a:t> </a:t>
            </a:r>
            <a:r>
              <a:rPr lang="en-US"/>
              <a:t>by the program and </a:t>
            </a:r>
            <a:r>
              <a:rPr b="1" lang="en-US">
                <a:solidFill>
                  <a:srgbClr val="3366FF"/>
                </a:solidFill>
              </a:rPr>
              <a:t>popped</a:t>
            </a:r>
            <a:r>
              <a:rPr i="1" lang="en-US"/>
              <a:t> </a:t>
            </a:r>
            <a:r>
              <a:rPr lang="en-US"/>
              <a:t>off the stack by the operating system</a:t>
            </a:r>
            <a:endParaRPr/>
          </a:p>
          <a:p>
            <a:pPr indent="-82550" lvl="1" marL="621792" rtl="0" algn="l">
              <a:lnSpc>
                <a:spcPct val="90000"/>
              </a:lnSpc>
              <a:spcBef>
                <a:spcPts val="324"/>
              </a:spcBef>
              <a:spcAft>
                <a:spcPts val="0"/>
              </a:spcAft>
              <a:buSzPts val="2300"/>
              <a:buNone/>
            </a:pPr>
            <a:r>
              <a:t/>
            </a:r>
            <a:endParaRPr/>
          </a:p>
        </p:txBody>
      </p:sp>
      <p:sp>
        <p:nvSpPr>
          <p:cNvPr id="238" name="Google Shape;238;p18"/>
          <p:cNvSpPr txBox="1"/>
          <p:nvPr>
            <p:ph type="title"/>
          </p:nvPr>
        </p:nvSpPr>
        <p:spPr>
          <a:xfrm>
            <a:off x="982663" y="198438"/>
            <a:ext cx="7704137"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Call Parameter Passing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457200" y="348566"/>
            <a:ext cx="8229600" cy="5762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Lucida Sans"/>
              <a:buNone/>
            </a:pPr>
            <a:r>
              <a:rPr lang="en-US" sz="3600"/>
              <a:t>System Call Parameter Passing via Table</a:t>
            </a:r>
            <a:endParaRPr/>
          </a:p>
        </p:txBody>
      </p:sp>
      <p:pic>
        <p:nvPicPr>
          <p:cNvPr descr="2" id="245" name="Google Shape;245;p19"/>
          <p:cNvPicPr preferRelativeResize="0"/>
          <p:nvPr/>
        </p:nvPicPr>
        <p:blipFill rotWithShape="1">
          <a:blip r:embed="rId3">
            <a:alphaModFix/>
          </a:blip>
          <a:srcRect b="0" l="0" r="0" t="0"/>
          <a:stretch/>
        </p:blipFill>
        <p:spPr>
          <a:xfrm>
            <a:off x="1684338" y="1865313"/>
            <a:ext cx="6573837" cy="345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514371" lvl="0" marL="624078" rtl="0" algn="l">
              <a:lnSpc>
                <a:spcPct val="120000"/>
              </a:lnSpc>
              <a:spcBef>
                <a:spcPts val="0"/>
              </a:spcBef>
              <a:spcAft>
                <a:spcPts val="0"/>
              </a:spcAft>
              <a:buSzPct val="68000"/>
              <a:buFont typeface="Lucida Sans"/>
              <a:buAutoNum type="arabicPeriod"/>
            </a:pPr>
            <a:r>
              <a:rPr b="1" i="0" lang="en-US">
                <a:solidFill>
                  <a:srgbClr val="000000"/>
                </a:solidFill>
                <a:latin typeface="Times New Roman"/>
                <a:ea typeface="Times New Roman"/>
                <a:cs typeface="Times New Roman"/>
                <a:sym typeface="Times New Roman"/>
              </a:rPr>
              <a:t>Operating-System Services</a:t>
            </a:r>
            <a:endParaRPr/>
          </a:p>
          <a:p>
            <a:pPr indent="-514371" lvl="0" marL="624078" rtl="0" algn="l">
              <a:lnSpc>
                <a:spcPct val="120000"/>
              </a:lnSpc>
              <a:spcBef>
                <a:spcPts val="400"/>
              </a:spcBef>
              <a:spcAft>
                <a:spcPts val="0"/>
              </a:spcAft>
              <a:buSzPct val="68000"/>
              <a:buFont typeface="Lucida Sans"/>
              <a:buAutoNum type="arabicPeriod"/>
            </a:pPr>
            <a:r>
              <a:rPr b="1" i="0" lang="en-US">
                <a:solidFill>
                  <a:srgbClr val="000000"/>
                </a:solidFill>
                <a:latin typeface="Times New Roman"/>
                <a:ea typeface="Times New Roman"/>
                <a:cs typeface="Times New Roman"/>
                <a:sym typeface="Times New Roman"/>
              </a:rPr>
              <a:t>User Operating-System Interfaces</a:t>
            </a:r>
            <a:endParaRPr/>
          </a:p>
          <a:p>
            <a:pPr indent="-514371" lvl="0" marL="624078" rtl="0" algn="l">
              <a:lnSpc>
                <a:spcPct val="120000"/>
              </a:lnSpc>
              <a:spcBef>
                <a:spcPts val="400"/>
              </a:spcBef>
              <a:spcAft>
                <a:spcPts val="0"/>
              </a:spcAft>
              <a:buSzPct val="68000"/>
              <a:buFont typeface="Lucida Sans"/>
              <a:buAutoNum type="arabicPeriod"/>
            </a:pPr>
            <a:r>
              <a:rPr b="1" i="0" lang="en-US">
                <a:solidFill>
                  <a:srgbClr val="000000"/>
                </a:solidFill>
                <a:latin typeface="Times New Roman"/>
                <a:ea typeface="Times New Roman"/>
                <a:cs typeface="Times New Roman"/>
                <a:sym typeface="Times New Roman"/>
              </a:rPr>
              <a:t>System Calls</a:t>
            </a:r>
            <a:endParaRPr/>
          </a:p>
          <a:p>
            <a:pPr indent="-514371" lvl="0" marL="624078" rtl="0" algn="l">
              <a:lnSpc>
                <a:spcPct val="120000"/>
              </a:lnSpc>
              <a:spcBef>
                <a:spcPts val="400"/>
              </a:spcBef>
              <a:spcAft>
                <a:spcPts val="0"/>
              </a:spcAft>
              <a:buSzPct val="68000"/>
              <a:buFont typeface="Lucida Sans"/>
              <a:buAutoNum type="arabicPeriod"/>
            </a:pPr>
            <a:r>
              <a:rPr b="1" i="0" lang="en-US">
                <a:solidFill>
                  <a:srgbClr val="000000"/>
                </a:solidFill>
                <a:latin typeface="Times New Roman"/>
                <a:ea typeface="Times New Roman"/>
                <a:cs typeface="Times New Roman"/>
                <a:sym typeface="Times New Roman"/>
              </a:rPr>
              <a:t>Types of System Calls</a:t>
            </a:r>
            <a:endParaRPr/>
          </a:p>
          <a:p>
            <a:pPr indent="-514371" lvl="0" marL="624078" rtl="0" algn="l">
              <a:lnSpc>
                <a:spcPct val="120000"/>
              </a:lnSpc>
              <a:spcBef>
                <a:spcPts val="400"/>
              </a:spcBef>
              <a:spcAft>
                <a:spcPts val="0"/>
              </a:spcAft>
              <a:buSzPct val="68000"/>
              <a:buFont typeface="Lucida Sans"/>
              <a:buAutoNum type="arabicPeriod"/>
            </a:pPr>
            <a:r>
              <a:rPr b="1" i="0" lang="en-US">
                <a:solidFill>
                  <a:srgbClr val="000000"/>
                </a:solidFill>
                <a:latin typeface="Times New Roman"/>
                <a:ea typeface="Times New Roman"/>
                <a:cs typeface="Times New Roman"/>
                <a:sym typeface="Times New Roman"/>
              </a:rPr>
              <a:t>System Programs</a:t>
            </a:r>
            <a:endParaRPr/>
          </a:p>
          <a:p>
            <a:pPr indent="-514371" lvl="0" marL="624078" rtl="0" algn="l">
              <a:lnSpc>
                <a:spcPct val="120000"/>
              </a:lnSpc>
              <a:spcBef>
                <a:spcPts val="400"/>
              </a:spcBef>
              <a:spcAft>
                <a:spcPts val="0"/>
              </a:spcAft>
              <a:buSzPct val="68000"/>
              <a:buFont typeface="Lucida Sans"/>
              <a:buAutoNum type="arabicPeriod"/>
            </a:pPr>
            <a:r>
              <a:rPr b="1" lang="en-US">
                <a:solidFill>
                  <a:srgbClr val="000000"/>
                </a:solidFill>
                <a:latin typeface="Times New Roman"/>
                <a:ea typeface="Times New Roman"/>
                <a:cs typeface="Times New Roman"/>
                <a:sym typeface="Times New Roman"/>
              </a:rPr>
              <a:t>OS design and Implementation</a:t>
            </a:r>
            <a:endParaRPr/>
          </a:p>
          <a:p>
            <a:pPr indent="-514371" lvl="0" marL="624078" rtl="0" algn="l">
              <a:lnSpc>
                <a:spcPct val="120000"/>
              </a:lnSpc>
              <a:spcBef>
                <a:spcPts val="400"/>
              </a:spcBef>
              <a:spcAft>
                <a:spcPts val="0"/>
              </a:spcAft>
              <a:buSzPct val="68000"/>
              <a:buFont typeface="Lucida Sans"/>
              <a:buAutoNum type="arabicPeriod"/>
            </a:pPr>
            <a:r>
              <a:rPr b="1" i="0" lang="en-US">
                <a:solidFill>
                  <a:srgbClr val="000000"/>
                </a:solidFill>
                <a:latin typeface="Times New Roman"/>
                <a:ea typeface="Times New Roman"/>
                <a:cs typeface="Times New Roman"/>
                <a:sym typeface="Times New Roman"/>
              </a:rPr>
              <a:t>Operating System Structures</a:t>
            </a:r>
            <a:endParaRPr/>
          </a:p>
          <a:p>
            <a:pPr indent="-514371" lvl="0" marL="624078" rtl="0" algn="l">
              <a:lnSpc>
                <a:spcPct val="120000"/>
              </a:lnSpc>
              <a:spcBef>
                <a:spcPts val="400"/>
              </a:spcBef>
              <a:spcAft>
                <a:spcPts val="0"/>
              </a:spcAft>
              <a:buSzPct val="68000"/>
              <a:buFont typeface="Lucida Sans"/>
              <a:buAutoNum type="arabicPeriod"/>
            </a:pPr>
            <a:r>
              <a:rPr b="1" i="0" lang="en-US">
                <a:solidFill>
                  <a:srgbClr val="000000"/>
                </a:solidFill>
                <a:latin typeface="Times New Roman"/>
                <a:ea typeface="Times New Roman"/>
                <a:cs typeface="Times New Roman"/>
                <a:sym typeface="Times New Roman"/>
              </a:rPr>
              <a:t>System Debugging</a:t>
            </a:r>
            <a:endParaRPr/>
          </a:p>
          <a:p>
            <a:pPr indent="-514371" lvl="0" marL="624078" rtl="0" algn="l">
              <a:lnSpc>
                <a:spcPct val="120000"/>
              </a:lnSpc>
              <a:spcBef>
                <a:spcPts val="400"/>
              </a:spcBef>
              <a:spcAft>
                <a:spcPts val="0"/>
              </a:spcAft>
              <a:buSzPct val="68000"/>
              <a:buFont typeface="Lucida Sans"/>
              <a:buAutoNum type="arabicPeriod"/>
            </a:pPr>
            <a:r>
              <a:rPr b="1" i="0" lang="en-US">
                <a:solidFill>
                  <a:srgbClr val="000000"/>
                </a:solidFill>
                <a:latin typeface="Times New Roman"/>
                <a:ea typeface="Times New Roman"/>
                <a:cs typeface="Times New Roman"/>
                <a:sym typeface="Times New Roman"/>
              </a:rPr>
              <a:t>System Generation</a:t>
            </a:r>
            <a:endParaRPr/>
          </a:p>
          <a:p>
            <a:pPr indent="-514371" lvl="0" marL="624078" rtl="0" algn="l">
              <a:lnSpc>
                <a:spcPct val="120000"/>
              </a:lnSpc>
              <a:spcBef>
                <a:spcPts val="400"/>
              </a:spcBef>
              <a:spcAft>
                <a:spcPts val="0"/>
              </a:spcAft>
              <a:buSzPct val="68000"/>
              <a:buFont typeface="Lucida Sans"/>
              <a:buAutoNum type="arabicPeriod"/>
            </a:pPr>
            <a:r>
              <a:rPr b="1" lang="en-US">
                <a:solidFill>
                  <a:srgbClr val="000000"/>
                </a:solidFill>
                <a:latin typeface="Times New Roman"/>
                <a:ea typeface="Times New Roman"/>
                <a:cs typeface="Times New Roman"/>
                <a:sym typeface="Times New Roman"/>
              </a:rPr>
              <a:t>System Boot</a:t>
            </a:r>
            <a:endParaRPr b="1" i="0">
              <a:solidFill>
                <a:srgbClr val="000000"/>
              </a:solidFill>
              <a:latin typeface="Times New Roman"/>
              <a:ea typeface="Times New Roman"/>
              <a:cs typeface="Times New Roman"/>
              <a:sym typeface="Times New Roman"/>
            </a:endParaRPr>
          </a:p>
          <a:p>
            <a:pPr indent="0" lvl="0" marL="109728" rtl="0" algn="l">
              <a:spcBef>
                <a:spcPts val="400"/>
              </a:spcBef>
              <a:spcAft>
                <a:spcPts val="0"/>
              </a:spcAft>
              <a:buSzPct val="68000"/>
              <a:buNone/>
            </a:pPr>
            <a:br>
              <a:rPr lang="en-US"/>
            </a:br>
            <a:endParaRPr/>
          </a:p>
        </p:txBody>
      </p:sp>
      <p:sp>
        <p:nvSpPr>
          <p:cNvPr id="129" name="Google Shape;129;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Roadmap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lnSpcReduction="10000"/>
          </a:bodyPr>
          <a:lstStyle/>
          <a:p>
            <a:pPr indent="-256032" lvl="0" marL="365760" rtl="0" algn="l">
              <a:spcBef>
                <a:spcPts val="0"/>
              </a:spcBef>
              <a:spcAft>
                <a:spcPts val="0"/>
              </a:spcAft>
              <a:buSzPts val="2040"/>
              <a:buNone/>
            </a:pPr>
            <a:r>
              <a:rPr lang="en-US" sz="3000"/>
              <a:t>System calls can be roughly grouped into </a:t>
            </a:r>
            <a:endParaRPr/>
          </a:p>
          <a:p>
            <a:pPr indent="-256032" lvl="0" marL="365760" rtl="0" algn="l">
              <a:spcBef>
                <a:spcPts val="400"/>
              </a:spcBef>
              <a:spcAft>
                <a:spcPts val="0"/>
              </a:spcAft>
              <a:buSzPts val="2040"/>
              <a:buNone/>
            </a:pPr>
            <a:r>
              <a:rPr lang="en-US" sz="3000"/>
              <a:t>five major categories:</a:t>
            </a:r>
            <a:endParaRPr/>
          </a:p>
          <a:p>
            <a:pPr indent="-256032" lvl="0" marL="365760" rtl="0" algn="l">
              <a:spcBef>
                <a:spcPts val="400"/>
              </a:spcBef>
              <a:spcAft>
                <a:spcPts val="0"/>
              </a:spcAft>
              <a:buSzPts val="2040"/>
              <a:buNone/>
            </a:pPr>
            <a:r>
              <a:t/>
            </a:r>
            <a:endParaRPr sz="3000"/>
          </a:p>
          <a:p>
            <a:pPr indent="-514350" lvl="0" marL="514350" rtl="0" algn="l">
              <a:spcBef>
                <a:spcPts val="400"/>
              </a:spcBef>
              <a:spcAft>
                <a:spcPts val="0"/>
              </a:spcAft>
              <a:buSzPts val="2040"/>
              <a:buFont typeface="Lucida Sans"/>
              <a:buAutoNum type="arabicPeriod"/>
            </a:pPr>
            <a:r>
              <a:rPr lang="en-US" sz="3000"/>
              <a:t>Process Control</a:t>
            </a:r>
            <a:endParaRPr/>
          </a:p>
          <a:p>
            <a:pPr indent="-514350" lvl="0" marL="514350" rtl="0" algn="l">
              <a:spcBef>
                <a:spcPts val="400"/>
              </a:spcBef>
              <a:spcAft>
                <a:spcPts val="0"/>
              </a:spcAft>
              <a:buSzPts val="2040"/>
              <a:buFont typeface="Lucida Sans"/>
              <a:buAutoNum type="arabicPeriod"/>
            </a:pPr>
            <a:r>
              <a:rPr lang="en-US" sz="3000"/>
              <a:t>File management </a:t>
            </a:r>
            <a:endParaRPr/>
          </a:p>
          <a:p>
            <a:pPr indent="-514350" lvl="0" marL="514350" rtl="0" algn="l">
              <a:spcBef>
                <a:spcPts val="400"/>
              </a:spcBef>
              <a:spcAft>
                <a:spcPts val="0"/>
              </a:spcAft>
              <a:buSzPts val="2040"/>
              <a:buFont typeface="Lucida Sans"/>
              <a:buAutoNum type="arabicPeriod"/>
            </a:pPr>
            <a:r>
              <a:rPr lang="en-US" sz="3000"/>
              <a:t>Device Management </a:t>
            </a:r>
            <a:endParaRPr/>
          </a:p>
          <a:p>
            <a:pPr indent="-514350" lvl="0" marL="514350" rtl="0" algn="l">
              <a:spcBef>
                <a:spcPts val="400"/>
              </a:spcBef>
              <a:spcAft>
                <a:spcPts val="0"/>
              </a:spcAft>
              <a:buSzPts val="2040"/>
              <a:buFont typeface="Lucida Sans"/>
              <a:buAutoNum type="arabicPeriod"/>
            </a:pPr>
            <a:r>
              <a:rPr lang="en-US" sz="3000"/>
              <a:t>Information Maintenance</a:t>
            </a:r>
            <a:endParaRPr/>
          </a:p>
          <a:p>
            <a:pPr indent="-514350" lvl="0" marL="514350" rtl="0" algn="l">
              <a:spcBef>
                <a:spcPts val="400"/>
              </a:spcBef>
              <a:spcAft>
                <a:spcPts val="0"/>
              </a:spcAft>
              <a:buSzPts val="2040"/>
              <a:buFont typeface="Lucida Sans"/>
              <a:buAutoNum type="arabicPeriod"/>
            </a:pPr>
            <a:r>
              <a:rPr lang="en-US" sz="3000"/>
              <a:t>Communication</a:t>
            </a:r>
            <a:endParaRPr/>
          </a:p>
          <a:p>
            <a:pPr indent="-514350" lvl="0" marL="514350" rtl="0" algn="l">
              <a:spcBef>
                <a:spcPts val="400"/>
              </a:spcBef>
              <a:spcAft>
                <a:spcPts val="0"/>
              </a:spcAft>
              <a:buSzPts val="2040"/>
              <a:buFont typeface="Lucida Sans"/>
              <a:buAutoNum type="arabicPeriod"/>
            </a:pPr>
            <a:r>
              <a:rPr lang="en-US" sz="3000"/>
              <a:t>protection</a:t>
            </a:r>
            <a:endParaRPr/>
          </a:p>
          <a:p>
            <a:pPr indent="-139446" lvl="0" marL="365760" rtl="0" algn="l">
              <a:spcBef>
                <a:spcPts val="400"/>
              </a:spcBef>
              <a:spcAft>
                <a:spcPts val="0"/>
              </a:spcAft>
              <a:buSzPts val="1836"/>
              <a:buNone/>
            </a:pPr>
            <a:r>
              <a:t/>
            </a:r>
            <a:endParaRPr/>
          </a:p>
        </p:txBody>
      </p:sp>
      <p:sp>
        <p:nvSpPr>
          <p:cNvPr id="251" name="Google Shape;25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768"/>
              <a:buNone/>
            </a:pPr>
            <a:r>
              <a:rPr b="1" lang="en-US" sz="2600">
                <a:solidFill>
                  <a:srgbClr val="0070C0"/>
                </a:solidFill>
              </a:rPr>
              <a:t>1.Process Control</a:t>
            </a:r>
            <a:endParaRPr/>
          </a:p>
          <a:p>
            <a:pPr indent="-256032" lvl="0" marL="365760" rtl="0" algn="l">
              <a:spcBef>
                <a:spcPts val="400"/>
              </a:spcBef>
              <a:spcAft>
                <a:spcPts val="0"/>
              </a:spcAft>
              <a:buSzPts val="1768"/>
              <a:buChar char="🞂"/>
            </a:pPr>
            <a:r>
              <a:rPr lang="en-US" sz="2600"/>
              <a:t> load</a:t>
            </a:r>
            <a:endParaRPr/>
          </a:p>
          <a:p>
            <a:pPr indent="-256032" lvl="0" marL="365760" rtl="0" algn="l">
              <a:spcBef>
                <a:spcPts val="400"/>
              </a:spcBef>
              <a:spcAft>
                <a:spcPts val="0"/>
              </a:spcAft>
              <a:buSzPts val="1768"/>
              <a:buChar char="🞂"/>
            </a:pPr>
            <a:r>
              <a:rPr lang="en-US" sz="2600"/>
              <a:t>execute</a:t>
            </a:r>
            <a:endParaRPr/>
          </a:p>
          <a:p>
            <a:pPr indent="-256032" lvl="0" marL="365760" rtl="0" algn="l">
              <a:spcBef>
                <a:spcPts val="400"/>
              </a:spcBef>
              <a:spcAft>
                <a:spcPts val="0"/>
              </a:spcAft>
              <a:buSzPts val="1768"/>
              <a:buChar char="🞂"/>
            </a:pPr>
            <a:r>
              <a:rPr lang="en-US" sz="2600"/>
              <a:t>create process </a:t>
            </a:r>
            <a:r>
              <a:rPr lang="en-US" sz="1200">
                <a:solidFill>
                  <a:srgbClr val="FF0000"/>
                </a:solidFill>
              </a:rPr>
              <a:t>(for example, fork on Unix-like systems or NtCreateProcess in the Windows NT Native API)</a:t>
            </a:r>
            <a:endParaRPr/>
          </a:p>
          <a:p>
            <a:pPr indent="-256032" lvl="0" marL="365760" rtl="0" algn="l">
              <a:spcBef>
                <a:spcPts val="400"/>
              </a:spcBef>
              <a:spcAft>
                <a:spcPts val="0"/>
              </a:spcAft>
              <a:buSzPts val="1768"/>
              <a:buChar char="🞂"/>
            </a:pPr>
            <a:r>
              <a:rPr lang="en-US" sz="2600"/>
              <a:t>terminate process</a:t>
            </a:r>
            <a:endParaRPr/>
          </a:p>
          <a:p>
            <a:pPr indent="-256032" lvl="0" marL="365760" rtl="0" algn="l">
              <a:spcBef>
                <a:spcPts val="400"/>
              </a:spcBef>
              <a:spcAft>
                <a:spcPts val="0"/>
              </a:spcAft>
              <a:buSzPts val="1768"/>
              <a:buChar char="🞂"/>
            </a:pPr>
            <a:r>
              <a:rPr lang="en-US" sz="2600"/>
              <a:t>get/set process attributes</a:t>
            </a:r>
            <a:endParaRPr/>
          </a:p>
          <a:p>
            <a:pPr indent="-256032" lvl="0" marL="365760" rtl="0" algn="l">
              <a:spcBef>
                <a:spcPts val="400"/>
              </a:spcBef>
              <a:spcAft>
                <a:spcPts val="0"/>
              </a:spcAft>
              <a:buSzPts val="1768"/>
              <a:buChar char="🞂"/>
            </a:pPr>
            <a:r>
              <a:rPr lang="en-US" sz="2600"/>
              <a:t>wait for time, wait event, signal event</a:t>
            </a:r>
            <a:endParaRPr/>
          </a:p>
          <a:p>
            <a:pPr indent="-256032" lvl="0" marL="365760" rtl="0" algn="l">
              <a:spcBef>
                <a:spcPts val="400"/>
              </a:spcBef>
              <a:spcAft>
                <a:spcPts val="0"/>
              </a:spcAft>
              <a:buSzPts val="1768"/>
              <a:buChar char="🞂"/>
            </a:pPr>
            <a:r>
              <a:rPr lang="en-US" sz="2600"/>
              <a:t>allocate free memory</a:t>
            </a:r>
            <a:endParaRPr/>
          </a:p>
          <a:p>
            <a:pPr indent="-256032" lvl="0" marL="365760" rtl="0" algn="l">
              <a:spcBef>
                <a:spcPts val="400"/>
              </a:spcBef>
              <a:spcAft>
                <a:spcPts val="0"/>
              </a:spcAft>
              <a:buSzPts val="1836"/>
              <a:buNone/>
            </a:pPr>
            <a:r>
              <a:t/>
            </a:r>
            <a:endParaRPr/>
          </a:p>
        </p:txBody>
      </p:sp>
      <p:sp>
        <p:nvSpPr>
          <p:cNvPr id="257" name="Google Shape;257;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496"/>
              <a:buNone/>
            </a:pPr>
            <a:r>
              <a:rPr b="1" lang="en-US" sz="2200">
                <a:solidFill>
                  <a:srgbClr val="0070C0"/>
                </a:solidFill>
              </a:rPr>
              <a:t>2.File management </a:t>
            </a:r>
            <a:endParaRPr/>
          </a:p>
          <a:p>
            <a:pPr indent="-256031" lvl="0" marL="365760" rtl="0" algn="l">
              <a:spcBef>
                <a:spcPts val="400"/>
              </a:spcBef>
              <a:spcAft>
                <a:spcPts val="0"/>
              </a:spcAft>
              <a:buSzPts val="1496"/>
              <a:buChar char="🞂"/>
            </a:pPr>
            <a:r>
              <a:rPr lang="en-US" sz="2200"/>
              <a:t>create file, delete file</a:t>
            </a:r>
            <a:endParaRPr/>
          </a:p>
          <a:p>
            <a:pPr indent="-256031" lvl="0" marL="365760" rtl="0" algn="l">
              <a:spcBef>
                <a:spcPts val="400"/>
              </a:spcBef>
              <a:spcAft>
                <a:spcPts val="0"/>
              </a:spcAft>
              <a:buSzPts val="1496"/>
              <a:buChar char="🞂"/>
            </a:pPr>
            <a:r>
              <a:rPr lang="en-US" sz="2200"/>
              <a:t>open, close</a:t>
            </a:r>
            <a:endParaRPr/>
          </a:p>
          <a:p>
            <a:pPr indent="-256031" lvl="0" marL="365760" rtl="0" algn="l">
              <a:spcBef>
                <a:spcPts val="400"/>
              </a:spcBef>
              <a:spcAft>
                <a:spcPts val="0"/>
              </a:spcAft>
              <a:buSzPts val="1496"/>
              <a:buChar char="🞂"/>
            </a:pPr>
            <a:r>
              <a:rPr lang="en-US" sz="2200"/>
              <a:t>read, write, reposition</a:t>
            </a:r>
            <a:endParaRPr/>
          </a:p>
          <a:p>
            <a:pPr indent="-256031" lvl="0" marL="365760" rtl="0" algn="l">
              <a:spcBef>
                <a:spcPts val="400"/>
              </a:spcBef>
              <a:spcAft>
                <a:spcPts val="0"/>
              </a:spcAft>
              <a:buSzPts val="1496"/>
              <a:buChar char="🞂"/>
            </a:pPr>
            <a:r>
              <a:rPr lang="en-US" sz="2200"/>
              <a:t>get/set file attributes</a:t>
            </a:r>
            <a:endParaRPr/>
          </a:p>
          <a:p>
            <a:pPr indent="-256032" lvl="0" marL="365760" rtl="0" algn="l">
              <a:spcBef>
                <a:spcPts val="400"/>
              </a:spcBef>
              <a:spcAft>
                <a:spcPts val="0"/>
              </a:spcAft>
              <a:buSzPts val="1496"/>
              <a:buNone/>
            </a:pPr>
            <a:r>
              <a:rPr b="1" lang="en-US" sz="2200">
                <a:solidFill>
                  <a:srgbClr val="0070C0"/>
                </a:solidFill>
              </a:rPr>
              <a:t>3.Device Management </a:t>
            </a:r>
            <a:endParaRPr/>
          </a:p>
          <a:p>
            <a:pPr indent="-256031" lvl="0" marL="365760" rtl="0" algn="l">
              <a:spcBef>
                <a:spcPts val="400"/>
              </a:spcBef>
              <a:spcAft>
                <a:spcPts val="0"/>
              </a:spcAft>
              <a:buSzPts val="1496"/>
              <a:buChar char="🞂"/>
            </a:pPr>
            <a:r>
              <a:rPr lang="en-US" sz="2200"/>
              <a:t>request device, release device</a:t>
            </a:r>
            <a:endParaRPr/>
          </a:p>
          <a:p>
            <a:pPr indent="-256031" lvl="0" marL="365760" rtl="0" algn="l">
              <a:spcBef>
                <a:spcPts val="400"/>
              </a:spcBef>
              <a:spcAft>
                <a:spcPts val="0"/>
              </a:spcAft>
              <a:buSzPts val="1496"/>
              <a:buChar char="🞂"/>
            </a:pPr>
            <a:r>
              <a:rPr lang="en-US" sz="2200"/>
              <a:t>read, write, reposition</a:t>
            </a:r>
            <a:endParaRPr/>
          </a:p>
          <a:p>
            <a:pPr indent="-256031" lvl="0" marL="365760" rtl="0" algn="l">
              <a:spcBef>
                <a:spcPts val="400"/>
              </a:spcBef>
              <a:spcAft>
                <a:spcPts val="0"/>
              </a:spcAft>
              <a:buSzPts val="1496"/>
              <a:buChar char="🞂"/>
            </a:pPr>
            <a:r>
              <a:rPr lang="en-US" sz="2200"/>
              <a:t>get/set device attributes</a:t>
            </a:r>
            <a:endParaRPr/>
          </a:p>
          <a:p>
            <a:pPr indent="-256031" lvl="0" marL="365760" rtl="0" algn="l">
              <a:spcBef>
                <a:spcPts val="400"/>
              </a:spcBef>
              <a:spcAft>
                <a:spcPts val="0"/>
              </a:spcAft>
              <a:buSzPts val="1496"/>
              <a:buChar char="🞂"/>
            </a:pPr>
            <a:r>
              <a:rPr lang="en-US" sz="2200"/>
              <a:t>logically attach or detach devices</a:t>
            </a:r>
            <a:endParaRPr/>
          </a:p>
          <a:p>
            <a:pPr indent="-256032" lvl="0" marL="365760" rtl="0" algn="l">
              <a:spcBef>
                <a:spcPts val="400"/>
              </a:spcBef>
              <a:spcAft>
                <a:spcPts val="0"/>
              </a:spcAft>
              <a:buSzPts val="1496"/>
              <a:buNone/>
            </a:pPr>
            <a:r>
              <a:t/>
            </a:r>
            <a:endParaRPr sz="2200"/>
          </a:p>
          <a:p>
            <a:pPr indent="-139446" lvl="0" marL="365760" rtl="0" algn="l">
              <a:spcBef>
                <a:spcPts val="400"/>
              </a:spcBef>
              <a:spcAft>
                <a:spcPts val="0"/>
              </a:spcAft>
              <a:buSzPts val="1836"/>
              <a:buNone/>
            </a:pPr>
            <a:r>
              <a:t/>
            </a:r>
            <a:endParaRPr/>
          </a:p>
        </p:txBody>
      </p:sp>
      <p:sp>
        <p:nvSpPr>
          <p:cNvPr id="263" name="Google Shape;263;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632"/>
              <a:buNone/>
            </a:pPr>
            <a:r>
              <a:rPr b="1" lang="en-US" sz="2400">
                <a:solidFill>
                  <a:srgbClr val="0070C0"/>
                </a:solidFill>
              </a:rPr>
              <a:t>4.Information Maintenance</a:t>
            </a:r>
            <a:endParaRPr/>
          </a:p>
          <a:p>
            <a:pPr indent="-256032" lvl="0" marL="365760" rtl="0" algn="l">
              <a:spcBef>
                <a:spcPts val="400"/>
              </a:spcBef>
              <a:spcAft>
                <a:spcPts val="0"/>
              </a:spcAft>
              <a:buSzPts val="1632"/>
              <a:buChar char="🞂"/>
            </a:pPr>
            <a:r>
              <a:rPr lang="en-US" sz="2400"/>
              <a:t> get/set time or date</a:t>
            </a:r>
            <a:endParaRPr/>
          </a:p>
          <a:p>
            <a:pPr indent="-256032" lvl="0" marL="365760" rtl="0" algn="l">
              <a:spcBef>
                <a:spcPts val="400"/>
              </a:spcBef>
              <a:spcAft>
                <a:spcPts val="0"/>
              </a:spcAft>
              <a:buSzPts val="1632"/>
              <a:buChar char="🞂"/>
            </a:pPr>
            <a:r>
              <a:rPr lang="en-US" sz="2400"/>
              <a:t>get/set system data</a:t>
            </a:r>
            <a:endParaRPr/>
          </a:p>
          <a:p>
            <a:pPr indent="-256032" lvl="0" marL="365760" rtl="0" algn="l">
              <a:spcBef>
                <a:spcPts val="400"/>
              </a:spcBef>
              <a:spcAft>
                <a:spcPts val="0"/>
              </a:spcAft>
              <a:buSzPts val="1632"/>
              <a:buChar char="🞂"/>
            </a:pPr>
            <a:r>
              <a:rPr lang="en-US" sz="2400"/>
              <a:t>get/set process, file, or device attributes</a:t>
            </a:r>
            <a:endParaRPr/>
          </a:p>
          <a:p>
            <a:pPr indent="-256032" lvl="0" marL="365760" rtl="0" algn="l">
              <a:spcBef>
                <a:spcPts val="400"/>
              </a:spcBef>
              <a:spcAft>
                <a:spcPts val="0"/>
              </a:spcAft>
              <a:buSzPts val="1632"/>
              <a:buNone/>
            </a:pPr>
            <a:r>
              <a:rPr b="1" lang="en-US" sz="2400">
                <a:solidFill>
                  <a:srgbClr val="0070C0"/>
                </a:solidFill>
              </a:rPr>
              <a:t>5.Communication </a:t>
            </a:r>
            <a:endParaRPr/>
          </a:p>
          <a:p>
            <a:pPr indent="-256032" lvl="0" marL="365760" rtl="0" algn="l">
              <a:spcBef>
                <a:spcPts val="400"/>
              </a:spcBef>
              <a:spcAft>
                <a:spcPts val="0"/>
              </a:spcAft>
              <a:buSzPts val="1632"/>
              <a:buChar char="🞂"/>
            </a:pPr>
            <a:r>
              <a:rPr lang="en-US" sz="2400"/>
              <a:t>create, delete communication connection</a:t>
            </a:r>
            <a:endParaRPr/>
          </a:p>
          <a:p>
            <a:pPr indent="-256032" lvl="0" marL="365760" rtl="0" algn="l">
              <a:spcBef>
                <a:spcPts val="400"/>
              </a:spcBef>
              <a:spcAft>
                <a:spcPts val="0"/>
              </a:spcAft>
              <a:buSzPts val="1632"/>
              <a:buChar char="🞂"/>
            </a:pPr>
            <a:r>
              <a:rPr lang="en-US" sz="2400"/>
              <a:t>send, receive messages</a:t>
            </a:r>
            <a:endParaRPr/>
          </a:p>
          <a:p>
            <a:pPr indent="-256032" lvl="0" marL="365760" rtl="0" algn="l">
              <a:spcBef>
                <a:spcPts val="400"/>
              </a:spcBef>
              <a:spcAft>
                <a:spcPts val="0"/>
              </a:spcAft>
              <a:buSzPts val="1632"/>
              <a:buChar char="🞂"/>
            </a:pPr>
            <a:r>
              <a:rPr lang="en-US" sz="2400"/>
              <a:t>transfer status information</a:t>
            </a:r>
            <a:endParaRPr/>
          </a:p>
          <a:p>
            <a:pPr indent="-256032" lvl="0" marL="365760" rtl="0" algn="l">
              <a:spcBef>
                <a:spcPts val="400"/>
              </a:spcBef>
              <a:spcAft>
                <a:spcPts val="0"/>
              </a:spcAft>
              <a:buSzPts val="1632"/>
              <a:buChar char="🞂"/>
            </a:pPr>
            <a:r>
              <a:rPr lang="en-US" sz="2400"/>
              <a:t>attach or detach remote device</a:t>
            </a:r>
            <a:endParaRPr/>
          </a:p>
          <a:p>
            <a:pPr indent="-256032" lvl="0" marL="365760" rtl="0" algn="l">
              <a:spcBef>
                <a:spcPts val="400"/>
              </a:spcBef>
              <a:spcAft>
                <a:spcPts val="0"/>
              </a:spcAft>
              <a:buSzPts val="1836"/>
              <a:buNone/>
            </a:pPr>
            <a:r>
              <a:t/>
            </a:r>
            <a:endParaRPr/>
          </a:p>
        </p:txBody>
      </p:sp>
      <p:sp>
        <p:nvSpPr>
          <p:cNvPr id="269" name="Google Shape;2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4"/>
          <p:cNvPicPr preferRelativeResize="0"/>
          <p:nvPr>
            <p:ph idx="1" type="body"/>
          </p:nvPr>
        </p:nvPicPr>
        <p:blipFill rotWithShape="1">
          <a:blip r:embed="rId3">
            <a:alphaModFix/>
          </a:blip>
          <a:srcRect b="0" l="0" r="0" t="0"/>
          <a:stretch/>
        </p:blipFill>
        <p:spPr>
          <a:xfrm>
            <a:off x="838200" y="152400"/>
            <a:ext cx="7543800" cy="6172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457200" y="215900"/>
            <a:ext cx="8062913" cy="57626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Example: Arduino</a:t>
            </a:r>
            <a:endParaRPr/>
          </a:p>
        </p:txBody>
      </p:sp>
      <p:sp>
        <p:nvSpPr>
          <p:cNvPr id="280" name="Google Shape;280;p25"/>
          <p:cNvSpPr txBox="1"/>
          <p:nvPr>
            <p:ph idx="1" type="body"/>
          </p:nvPr>
        </p:nvSpPr>
        <p:spPr>
          <a:xfrm>
            <a:off x="1054735" y="2765355"/>
            <a:ext cx="3538538" cy="3876745"/>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156"/>
              <a:buChar char="🞂"/>
            </a:pPr>
            <a:r>
              <a:rPr lang="en-US" sz="1700"/>
              <a:t>Single-tasking</a:t>
            </a:r>
            <a:endParaRPr/>
          </a:p>
          <a:p>
            <a:pPr indent="-256032" lvl="0" marL="365760" rtl="0" algn="l">
              <a:spcBef>
                <a:spcPts val="400"/>
              </a:spcBef>
              <a:spcAft>
                <a:spcPts val="0"/>
              </a:spcAft>
              <a:buSzPts val="1156"/>
              <a:buChar char="🞂"/>
            </a:pPr>
            <a:r>
              <a:rPr lang="en-US" sz="1700"/>
              <a:t>No operating system</a:t>
            </a:r>
            <a:endParaRPr/>
          </a:p>
          <a:p>
            <a:pPr indent="-256032" lvl="0" marL="365760" rtl="0" algn="l">
              <a:spcBef>
                <a:spcPts val="400"/>
              </a:spcBef>
              <a:spcAft>
                <a:spcPts val="0"/>
              </a:spcAft>
              <a:buSzPts val="1156"/>
              <a:buChar char="🞂"/>
            </a:pPr>
            <a:r>
              <a:rPr lang="en-US" sz="1700"/>
              <a:t>Programs (sketch) loaded via USB into flash memory</a:t>
            </a:r>
            <a:endParaRPr/>
          </a:p>
          <a:p>
            <a:pPr indent="-256032" lvl="0" marL="365760" rtl="0" algn="l">
              <a:spcBef>
                <a:spcPts val="400"/>
              </a:spcBef>
              <a:spcAft>
                <a:spcPts val="0"/>
              </a:spcAft>
              <a:buSzPts val="1156"/>
              <a:buChar char="🞂"/>
            </a:pPr>
            <a:r>
              <a:rPr lang="en-US" sz="1700"/>
              <a:t>Single memory space</a:t>
            </a:r>
            <a:endParaRPr/>
          </a:p>
          <a:p>
            <a:pPr indent="-256032" lvl="0" marL="365760" rtl="0" algn="l">
              <a:spcBef>
                <a:spcPts val="400"/>
              </a:spcBef>
              <a:spcAft>
                <a:spcPts val="0"/>
              </a:spcAft>
              <a:buSzPts val="1156"/>
              <a:buChar char="🞂"/>
            </a:pPr>
            <a:r>
              <a:rPr lang="en-US" sz="1700"/>
              <a:t>Boot loader loads program</a:t>
            </a:r>
            <a:endParaRPr/>
          </a:p>
          <a:p>
            <a:pPr indent="-256032" lvl="0" marL="365760" rtl="0" algn="l">
              <a:spcBef>
                <a:spcPts val="400"/>
              </a:spcBef>
              <a:spcAft>
                <a:spcPts val="0"/>
              </a:spcAft>
              <a:buSzPts val="1156"/>
              <a:buChar char="🞂"/>
            </a:pPr>
            <a:r>
              <a:rPr lang="en-US" sz="1700"/>
              <a:t>Program exit -&gt; shell reloaded</a:t>
            </a:r>
            <a:endParaRPr/>
          </a:p>
        </p:txBody>
      </p:sp>
      <p:sp>
        <p:nvSpPr>
          <p:cNvPr id="281" name="Google Shape;281;p25"/>
          <p:cNvSpPr/>
          <p:nvPr/>
        </p:nvSpPr>
        <p:spPr>
          <a:xfrm>
            <a:off x="4716838" y="5349119"/>
            <a:ext cx="3750945" cy="7540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993300"/>
              </a:buClr>
              <a:buSzPts val="1440"/>
              <a:buFont typeface="Arial"/>
              <a:buNone/>
            </a:pPr>
            <a:r>
              <a:rPr lang="en-US" sz="1600">
                <a:solidFill>
                  <a:schemeClr val="dk1"/>
                </a:solidFill>
                <a:latin typeface="Helvetica Neue"/>
                <a:ea typeface="Helvetica Neue"/>
                <a:cs typeface="Helvetica Neue"/>
                <a:sym typeface="Helvetica Neue"/>
              </a:rPr>
              <a:t>At system startup    running a program</a:t>
            </a:r>
            <a:endParaRPr/>
          </a:p>
          <a:p>
            <a:pPr indent="0" lvl="0" marL="0" marR="0" rtl="0" algn="l">
              <a:spcBef>
                <a:spcPts val="900"/>
              </a:spcBef>
              <a:spcAft>
                <a:spcPts val="0"/>
              </a:spcAft>
              <a:buClr>
                <a:srgbClr val="993300"/>
              </a:buClr>
              <a:buSzPts val="1620"/>
              <a:buFont typeface="Arial"/>
              <a:buNone/>
            </a:pPr>
            <a:r>
              <a:t/>
            </a:r>
            <a:endParaRPr sz="1800">
              <a:solidFill>
                <a:schemeClr val="dk1"/>
              </a:solidFill>
              <a:latin typeface="Helvetica Neue"/>
              <a:ea typeface="Helvetica Neue"/>
              <a:cs typeface="Helvetica Neue"/>
              <a:sym typeface="Helvetica Neue"/>
            </a:endParaRPr>
          </a:p>
        </p:txBody>
      </p:sp>
      <p:pic>
        <p:nvPicPr>
          <p:cNvPr id="282" name="Google Shape;282;p25"/>
          <p:cNvPicPr preferRelativeResize="0"/>
          <p:nvPr/>
        </p:nvPicPr>
        <p:blipFill rotWithShape="1">
          <a:blip r:embed="rId3">
            <a:alphaModFix/>
          </a:blip>
          <a:srcRect b="0" l="0" r="0" t="0"/>
          <a:stretch/>
        </p:blipFill>
        <p:spPr>
          <a:xfrm>
            <a:off x="4784978" y="2508413"/>
            <a:ext cx="3614666" cy="2840706"/>
          </a:xfrm>
          <a:prstGeom prst="rect">
            <a:avLst/>
          </a:prstGeom>
          <a:noFill/>
          <a:ln>
            <a:noFill/>
          </a:ln>
        </p:spPr>
      </p:pic>
      <p:sp>
        <p:nvSpPr>
          <p:cNvPr id="283" name="Google Shape;283;p25"/>
          <p:cNvSpPr txBox="1"/>
          <p:nvPr/>
        </p:nvSpPr>
        <p:spPr>
          <a:xfrm>
            <a:off x="1054735" y="1188623"/>
            <a:ext cx="741304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ucida Sans"/>
                <a:ea typeface="Lucida Sans"/>
                <a:cs typeface="Lucida Sans"/>
                <a:sym typeface="Lucida Sans"/>
              </a:rPr>
              <a:t>The Arduino is a simple hardware platform consisting of a microcontroller along with input sensors that respond to a variety of events, such as changes to light, temperature, and barometric pressure, etc.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6"/>
          <p:cNvSpPr txBox="1"/>
          <p:nvPr>
            <p:ph idx="1" type="body"/>
          </p:nvPr>
        </p:nvSpPr>
        <p:spPr>
          <a:xfrm>
            <a:off x="869950" y="1044575"/>
            <a:ext cx="4781550" cy="4530725"/>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292"/>
              <a:buChar char="🞂"/>
            </a:pPr>
            <a:r>
              <a:rPr lang="en-US" sz="1900"/>
              <a:t>Unix variant</a:t>
            </a:r>
            <a:endParaRPr/>
          </a:p>
          <a:p>
            <a:pPr indent="-256032" lvl="0" marL="365760" rtl="0" algn="l">
              <a:spcBef>
                <a:spcPts val="400"/>
              </a:spcBef>
              <a:spcAft>
                <a:spcPts val="0"/>
              </a:spcAft>
              <a:buSzPts val="1292"/>
              <a:buChar char="🞂"/>
            </a:pPr>
            <a:r>
              <a:rPr lang="en-US" sz="1900"/>
              <a:t>Multitasking</a:t>
            </a:r>
            <a:endParaRPr/>
          </a:p>
          <a:p>
            <a:pPr indent="-256032" lvl="0" marL="365760" rtl="0" algn="l">
              <a:spcBef>
                <a:spcPts val="400"/>
              </a:spcBef>
              <a:spcAft>
                <a:spcPts val="0"/>
              </a:spcAft>
              <a:buSzPts val="1292"/>
              <a:buChar char="🞂"/>
            </a:pPr>
            <a:r>
              <a:rPr lang="en-US" sz="1900"/>
              <a:t>User login -&gt; invoke user’s choice of shell</a:t>
            </a:r>
            <a:endParaRPr/>
          </a:p>
          <a:p>
            <a:pPr indent="-256032" lvl="0" marL="365760" rtl="0" algn="l">
              <a:spcBef>
                <a:spcPts val="400"/>
              </a:spcBef>
              <a:spcAft>
                <a:spcPts val="0"/>
              </a:spcAft>
              <a:buSzPts val="1292"/>
              <a:buChar char="🞂"/>
            </a:pPr>
            <a:r>
              <a:rPr lang="en-US" sz="1900"/>
              <a:t>Shell executes fork() system call to create process</a:t>
            </a:r>
            <a:endParaRPr/>
          </a:p>
          <a:p>
            <a:pPr indent="-228600" lvl="1" marL="621792" rtl="0" algn="l">
              <a:spcBef>
                <a:spcPts val="324"/>
              </a:spcBef>
              <a:spcAft>
                <a:spcPts val="0"/>
              </a:spcAft>
              <a:buSzPts val="1900"/>
              <a:buChar char="◦"/>
            </a:pPr>
            <a:r>
              <a:rPr lang="en-US" sz="1900"/>
              <a:t>Executes exec() to load program into process</a:t>
            </a:r>
            <a:endParaRPr/>
          </a:p>
          <a:p>
            <a:pPr indent="-228600" lvl="1" marL="621792" rtl="0" algn="l">
              <a:spcBef>
                <a:spcPts val="324"/>
              </a:spcBef>
              <a:spcAft>
                <a:spcPts val="0"/>
              </a:spcAft>
              <a:buSzPts val="1900"/>
              <a:buChar char="◦"/>
            </a:pPr>
            <a:r>
              <a:rPr lang="en-US" sz="1900"/>
              <a:t>Shell waits for process to terminate or continues with user commands</a:t>
            </a:r>
            <a:endParaRPr/>
          </a:p>
          <a:p>
            <a:pPr indent="-256032" lvl="0" marL="365760" rtl="0" algn="l">
              <a:spcBef>
                <a:spcPts val="400"/>
              </a:spcBef>
              <a:spcAft>
                <a:spcPts val="0"/>
              </a:spcAft>
              <a:buSzPts val="1292"/>
              <a:buChar char="🞂"/>
            </a:pPr>
            <a:r>
              <a:rPr lang="en-US" sz="1900"/>
              <a:t>Process exits with:</a:t>
            </a:r>
            <a:endParaRPr/>
          </a:p>
          <a:p>
            <a:pPr indent="-228600" lvl="1" marL="621792" rtl="0" algn="l">
              <a:spcBef>
                <a:spcPts val="324"/>
              </a:spcBef>
              <a:spcAft>
                <a:spcPts val="0"/>
              </a:spcAft>
              <a:buSzPts val="1900"/>
              <a:buChar char="◦"/>
            </a:pPr>
            <a:r>
              <a:rPr lang="en-US" sz="1900"/>
              <a:t> code = 0 – no error </a:t>
            </a:r>
            <a:endParaRPr/>
          </a:p>
          <a:p>
            <a:pPr indent="-228600" lvl="1" marL="621792" rtl="0" algn="l">
              <a:spcBef>
                <a:spcPts val="324"/>
              </a:spcBef>
              <a:spcAft>
                <a:spcPts val="0"/>
              </a:spcAft>
              <a:buSzPts val="1900"/>
              <a:buChar char="◦"/>
            </a:pPr>
            <a:r>
              <a:rPr lang="en-US" sz="1900"/>
              <a:t> code &gt; 0 – error code</a:t>
            </a:r>
            <a:endParaRPr/>
          </a:p>
          <a:p>
            <a:pPr indent="-139446" lvl="0" marL="365760" rtl="0" algn="l">
              <a:spcBef>
                <a:spcPts val="400"/>
              </a:spcBef>
              <a:spcAft>
                <a:spcPts val="0"/>
              </a:spcAft>
              <a:buSzPts val="1836"/>
              <a:buNone/>
            </a:pPr>
            <a:r>
              <a:t/>
            </a:r>
            <a:endParaRPr/>
          </a:p>
        </p:txBody>
      </p:sp>
      <p:sp>
        <p:nvSpPr>
          <p:cNvPr id="289" name="Google Shape;289;p26"/>
          <p:cNvSpPr txBox="1"/>
          <p:nvPr>
            <p:ph type="title"/>
          </p:nvPr>
        </p:nvSpPr>
        <p:spPr>
          <a:xfrm>
            <a:off x="304060" y="0"/>
            <a:ext cx="853588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br>
              <a:rPr lang="en-US"/>
            </a:br>
            <a:r>
              <a:rPr lang="en-US"/>
              <a:t>Example: FreeBSD </a:t>
            </a:r>
            <a:r>
              <a:rPr lang="en-US" sz="2200"/>
              <a:t>(</a:t>
            </a:r>
            <a:r>
              <a:rPr b="1" i="0" lang="en-US" sz="2200">
                <a:solidFill>
                  <a:srgbClr val="222222"/>
                </a:solidFill>
                <a:latin typeface="arial"/>
                <a:ea typeface="arial"/>
                <a:cs typeface="arial"/>
                <a:sym typeface="arial"/>
              </a:rPr>
              <a:t>Berkeley Software Distribution</a:t>
            </a:r>
            <a:r>
              <a:rPr lang="en-US" sz="2200"/>
              <a:t>)</a:t>
            </a:r>
            <a:endParaRPr/>
          </a:p>
        </p:txBody>
      </p:sp>
      <p:pic>
        <p:nvPicPr>
          <p:cNvPr id="290" name="Google Shape;290;p26"/>
          <p:cNvPicPr preferRelativeResize="0"/>
          <p:nvPr/>
        </p:nvPicPr>
        <p:blipFill rotWithShape="1">
          <a:blip r:embed="rId3">
            <a:alphaModFix/>
          </a:blip>
          <a:srcRect b="499" l="31691" r="31691" t="500"/>
          <a:stretch/>
        </p:blipFill>
        <p:spPr>
          <a:xfrm>
            <a:off x="6146800" y="1163638"/>
            <a:ext cx="2305050" cy="4676775"/>
          </a:xfrm>
          <a:prstGeom prst="rect">
            <a:avLst/>
          </a:prstGeom>
          <a:noFill/>
          <a:ln cap="flat" cmpd="dbl" w="38100">
            <a:solidFill>
              <a:schemeClr val="lt1"/>
            </a:solidFill>
            <a:prstDash val="solid"/>
            <a:miter lim="800000"/>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7"/>
          <p:cNvSpPr txBox="1"/>
          <p:nvPr>
            <p:ph idx="1" type="body"/>
          </p:nvPr>
        </p:nvSpPr>
        <p:spPr>
          <a:xfrm>
            <a:off x="881063" y="1122363"/>
            <a:ext cx="7326312" cy="4683125"/>
          </a:xfrm>
          <a:prstGeom prst="rect">
            <a:avLst/>
          </a:prstGeom>
          <a:noFill/>
          <a:ln>
            <a:noFill/>
          </a:ln>
        </p:spPr>
        <p:txBody>
          <a:bodyPr anchorCtr="0" anchor="t" bIns="45700" lIns="91425" spcFirstLastPara="1" rIns="91425" wrap="square" tIns="45700">
            <a:normAutofit lnSpcReduction="10000"/>
          </a:bodyPr>
          <a:lstStyle/>
          <a:p>
            <a:pPr indent="-256032" lvl="0" marL="365760" rtl="0" algn="l">
              <a:spcBef>
                <a:spcPts val="0"/>
              </a:spcBef>
              <a:spcAft>
                <a:spcPts val="0"/>
              </a:spcAft>
              <a:buSzPts val="1836"/>
              <a:buChar char="🞂"/>
            </a:pPr>
            <a:r>
              <a:rPr lang="en-US"/>
              <a:t>System programs provide a convenient environment for program development and execution.  They can be divided into:</a:t>
            </a:r>
            <a:endParaRPr/>
          </a:p>
          <a:p>
            <a:pPr indent="-457200" lvl="1" marL="850392" rtl="0" algn="l">
              <a:spcBef>
                <a:spcPts val="324"/>
              </a:spcBef>
              <a:spcAft>
                <a:spcPts val="0"/>
              </a:spcAft>
              <a:buSzPts val="2300"/>
              <a:buFont typeface="Lucida Sans"/>
              <a:buAutoNum type="arabicPeriod"/>
            </a:pPr>
            <a:r>
              <a:rPr lang="en-US"/>
              <a:t>File manipulation </a:t>
            </a:r>
            <a:endParaRPr/>
          </a:p>
          <a:p>
            <a:pPr indent="-457200" lvl="1" marL="850392" rtl="0" algn="l">
              <a:spcBef>
                <a:spcPts val="324"/>
              </a:spcBef>
              <a:spcAft>
                <a:spcPts val="0"/>
              </a:spcAft>
              <a:buSzPts val="2300"/>
              <a:buFont typeface="Lucida Sans"/>
              <a:buAutoNum type="arabicPeriod"/>
            </a:pPr>
            <a:r>
              <a:rPr lang="en-US"/>
              <a:t>Status information </a:t>
            </a:r>
            <a:endParaRPr/>
          </a:p>
          <a:p>
            <a:pPr indent="-457200" lvl="1" marL="850392" rtl="0" algn="l">
              <a:spcBef>
                <a:spcPts val="324"/>
              </a:spcBef>
              <a:spcAft>
                <a:spcPts val="0"/>
              </a:spcAft>
              <a:buSzPts val="2300"/>
              <a:buFont typeface="Lucida Sans"/>
              <a:buAutoNum type="arabicPeriod"/>
            </a:pPr>
            <a:r>
              <a:rPr lang="en-US"/>
              <a:t>File modification</a:t>
            </a:r>
            <a:endParaRPr/>
          </a:p>
          <a:p>
            <a:pPr indent="-457200" lvl="1" marL="850392" rtl="0" algn="l">
              <a:spcBef>
                <a:spcPts val="324"/>
              </a:spcBef>
              <a:spcAft>
                <a:spcPts val="0"/>
              </a:spcAft>
              <a:buSzPts val="2300"/>
              <a:buFont typeface="Lucida Sans"/>
              <a:buAutoNum type="arabicPeriod"/>
            </a:pPr>
            <a:r>
              <a:rPr lang="en-US"/>
              <a:t>Programming language support</a:t>
            </a:r>
            <a:endParaRPr/>
          </a:p>
          <a:p>
            <a:pPr indent="-457200" lvl="1" marL="850392" rtl="0" algn="l">
              <a:spcBef>
                <a:spcPts val="324"/>
              </a:spcBef>
              <a:spcAft>
                <a:spcPts val="0"/>
              </a:spcAft>
              <a:buSzPts val="2300"/>
              <a:buFont typeface="Lucida Sans"/>
              <a:buAutoNum type="arabicPeriod"/>
            </a:pPr>
            <a:r>
              <a:rPr lang="en-US"/>
              <a:t>Program loading and execution</a:t>
            </a:r>
            <a:endParaRPr/>
          </a:p>
          <a:p>
            <a:pPr indent="-457200" lvl="1" marL="850392" rtl="0" algn="l">
              <a:spcBef>
                <a:spcPts val="324"/>
              </a:spcBef>
              <a:spcAft>
                <a:spcPts val="0"/>
              </a:spcAft>
              <a:buSzPts val="2300"/>
              <a:buFont typeface="Lucida Sans"/>
              <a:buAutoNum type="arabicPeriod"/>
            </a:pPr>
            <a:r>
              <a:rPr lang="en-US"/>
              <a:t>Communications</a:t>
            </a:r>
            <a:endParaRPr/>
          </a:p>
          <a:p>
            <a:pPr indent="-457200" lvl="1" marL="850392" rtl="0" algn="l">
              <a:spcBef>
                <a:spcPts val="324"/>
              </a:spcBef>
              <a:spcAft>
                <a:spcPts val="0"/>
              </a:spcAft>
              <a:buSzPts val="2300"/>
              <a:buFont typeface="Lucida Sans"/>
              <a:buAutoNum type="arabicPeriod"/>
            </a:pPr>
            <a:r>
              <a:rPr lang="en-US"/>
              <a:t>Background services</a:t>
            </a:r>
            <a:endParaRPr/>
          </a:p>
          <a:p>
            <a:pPr indent="-457200" lvl="1" marL="850392" rtl="0" algn="l">
              <a:spcBef>
                <a:spcPts val="324"/>
              </a:spcBef>
              <a:spcAft>
                <a:spcPts val="0"/>
              </a:spcAft>
              <a:buSzPts val="2300"/>
              <a:buFont typeface="Lucida Sans"/>
              <a:buAutoNum type="arabicPeriod"/>
            </a:pPr>
            <a:r>
              <a:rPr lang="en-US"/>
              <a:t>Application programs</a:t>
            </a:r>
            <a:endParaRPr/>
          </a:p>
        </p:txBody>
      </p:sp>
      <p:sp>
        <p:nvSpPr>
          <p:cNvPr id="297" name="Google Shape;297;p27"/>
          <p:cNvSpPr txBox="1"/>
          <p:nvPr>
            <p:ph type="title"/>
          </p:nvPr>
        </p:nvSpPr>
        <p:spPr>
          <a:xfrm>
            <a:off x="457200" y="152400"/>
            <a:ext cx="8229600" cy="57626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Programs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8"/>
          <p:cNvSpPr txBox="1"/>
          <p:nvPr>
            <p:ph idx="1" type="body"/>
          </p:nvPr>
        </p:nvSpPr>
        <p:spPr>
          <a:xfrm>
            <a:off x="806450" y="1092200"/>
            <a:ext cx="7359650" cy="5027613"/>
          </a:xfrm>
          <a:prstGeom prst="rect">
            <a:avLst/>
          </a:prstGeom>
          <a:noFill/>
          <a:ln>
            <a:noFill/>
          </a:ln>
        </p:spPr>
        <p:txBody>
          <a:bodyPr anchorCtr="0" anchor="t" bIns="45700" lIns="91425" spcFirstLastPara="1" rIns="91425" wrap="square" tIns="45700">
            <a:normAutofit/>
          </a:bodyPr>
          <a:lstStyle/>
          <a:p>
            <a:pPr indent="-177800" lvl="1" marL="621792" rtl="0" algn="l">
              <a:lnSpc>
                <a:spcPct val="90000"/>
              </a:lnSpc>
              <a:spcBef>
                <a:spcPts val="0"/>
              </a:spcBef>
              <a:spcAft>
                <a:spcPts val="0"/>
              </a:spcAft>
              <a:buSzPts val="800"/>
              <a:buNone/>
            </a:pPr>
            <a:r>
              <a:t/>
            </a:r>
            <a:endParaRPr sz="800"/>
          </a:p>
          <a:p>
            <a:pPr indent="-256032" lvl="0" marL="365760" rtl="0" algn="l">
              <a:lnSpc>
                <a:spcPct val="90000"/>
              </a:lnSpc>
              <a:spcBef>
                <a:spcPts val="400"/>
              </a:spcBef>
              <a:spcAft>
                <a:spcPts val="0"/>
              </a:spcAft>
              <a:buSzPts val="1836"/>
              <a:buChar char="🞂"/>
            </a:pPr>
            <a:r>
              <a:rPr b="1" lang="en-US"/>
              <a:t>File management </a:t>
            </a:r>
            <a:r>
              <a:rPr lang="en-US"/>
              <a:t>- Create, delete, copy, rename, print, dump, list, and generally manipulate files and directories</a:t>
            </a:r>
            <a:endParaRPr/>
          </a:p>
          <a:p>
            <a:pPr indent="-221487" lvl="0" marL="365760" rtl="0" algn="l">
              <a:lnSpc>
                <a:spcPct val="90000"/>
              </a:lnSpc>
              <a:spcBef>
                <a:spcPts val="400"/>
              </a:spcBef>
              <a:spcAft>
                <a:spcPts val="0"/>
              </a:spcAft>
              <a:buSzPts val="544"/>
              <a:buNone/>
            </a:pPr>
            <a:r>
              <a:t/>
            </a:r>
            <a:endParaRPr sz="800"/>
          </a:p>
          <a:p>
            <a:pPr indent="-256032" lvl="0" marL="365760" rtl="0" algn="l">
              <a:lnSpc>
                <a:spcPct val="90000"/>
              </a:lnSpc>
              <a:spcBef>
                <a:spcPts val="400"/>
              </a:spcBef>
              <a:spcAft>
                <a:spcPts val="0"/>
              </a:spcAft>
              <a:buSzPts val="1836"/>
              <a:buChar char="🞂"/>
            </a:pPr>
            <a:r>
              <a:rPr b="1" lang="en-US"/>
              <a:t>Status information</a:t>
            </a:r>
            <a:endParaRPr/>
          </a:p>
          <a:p>
            <a:pPr indent="-228600" lvl="1" marL="621792" rtl="0" algn="l">
              <a:lnSpc>
                <a:spcPct val="90000"/>
              </a:lnSpc>
              <a:spcBef>
                <a:spcPts val="324"/>
              </a:spcBef>
              <a:spcAft>
                <a:spcPts val="0"/>
              </a:spcAft>
              <a:buSzPts val="2300"/>
              <a:buChar char="◦"/>
            </a:pPr>
            <a:r>
              <a:rPr lang="en-US"/>
              <a:t>Some ask the system for info - date, time, amount of available memory, disk space, number of users</a:t>
            </a:r>
            <a:endParaRPr/>
          </a:p>
          <a:p>
            <a:pPr indent="-228600" lvl="1" marL="621792" rtl="0" algn="l">
              <a:lnSpc>
                <a:spcPct val="90000"/>
              </a:lnSpc>
              <a:spcBef>
                <a:spcPts val="324"/>
              </a:spcBef>
              <a:spcAft>
                <a:spcPts val="0"/>
              </a:spcAft>
              <a:buSzPts val="2300"/>
              <a:buChar char="◦"/>
            </a:pPr>
            <a:r>
              <a:rPr lang="en-US"/>
              <a:t>Others provide detailed performance, logging, and debugging information</a:t>
            </a:r>
            <a:endParaRPr/>
          </a:p>
          <a:p>
            <a:pPr indent="-256032" lvl="0" marL="365760" rtl="0" algn="l">
              <a:lnSpc>
                <a:spcPct val="90000"/>
              </a:lnSpc>
              <a:spcBef>
                <a:spcPts val="400"/>
              </a:spcBef>
              <a:spcAft>
                <a:spcPts val="0"/>
              </a:spcAft>
              <a:buSzPts val="1836"/>
              <a:buFont typeface="Arial"/>
              <a:buNone/>
            </a:pPr>
            <a:r>
              <a:t/>
            </a:r>
            <a:endParaRPr/>
          </a:p>
        </p:txBody>
      </p:sp>
      <p:sp>
        <p:nvSpPr>
          <p:cNvPr id="304" name="Google Shape;304;p28"/>
          <p:cNvSpPr txBox="1"/>
          <p:nvPr>
            <p:ph type="title"/>
          </p:nvPr>
        </p:nvSpPr>
        <p:spPr>
          <a:xfrm>
            <a:off x="457200" y="19843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Programs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ph idx="1" type="body"/>
          </p:nvPr>
        </p:nvSpPr>
        <p:spPr>
          <a:xfrm>
            <a:off x="854075" y="1122363"/>
            <a:ext cx="7138988" cy="5187950"/>
          </a:xfrm>
          <a:prstGeom prst="rect">
            <a:avLst/>
          </a:prstGeom>
          <a:noFill/>
          <a:ln>
            <a:noFill/>
          </a:ln>
        </p:spPr>
        <p:txBody>
          <a:bodyPr anchorCtr="0" anchor="t" bIns="45700" lIns="91425" spcFirstLastPara="1" rIns="91425" wrap="square" tIns="45700">
            <a:normAutofit fontScale="92500" lnSpcReduction="10000"/>
          </a:bodyPr>
          <a:lstStyle/>
          <a:p>
            <a:pPr indent="-256053" lvl="0" marL="365760" rtl="0" algn="l">
              <a:lnSpc>
                <a:spcPct val="90000"/>
              </a:lnSpc>
              <a:spcBef>
                <a:spcPts val="0"/>
              </a:spcBef>
              <a:spcAft>
                <a:spcPts val="0"/>
              </a:spcAft>
              <a:buSzPct val="68000"/>
              <a:buChar char="🞂"/>
            </a:pPr>
            <a:r>
              <a:rPr b="1" lang="en-US"/>
              <a:t>File modification</a:t>
            </a:r>
            <a:endParaRPr/>
          </a:p>
          <a:p>
            <a:pPr indent="-228631" lvl="1" marL="621792" rtl="0" algn="l">
              <a:lnSpc>
                <a:spcPct val="90000"/>
              </a:lnSpc>
              <a:spcBef>
                <a:spcPts val="324"/>
              </a:spcBef>
              <a:spcAft>
                <a:spcPts val="0"/>
              </a:spcAft>
              <a:buSzPct val="100000"/>
              <a:buChar char="◦"/>
            </a:pPr>
            <a:r>
              <a:rPr lang="en-US"/>
              <a:t>Text editors to create and modify files</a:t>
            </a:r>
            <a:endParaRPr/>
          </a:p>
          <a:p>
            <a:pPr indent="-228631" lvl="1" marL="621792" rtl="0" algn="l">
              <a:lnSpc>
                <a:spcPct val="90000"/>
              </a:lnSpc>
              <a:spcBef>
                <a:spcPts val="324"/>
              </a:spcBef>
              <a:spcAft>
                <a:spcPts val="0"/>
              </a:spcAft>
              <a:buSzPct val="287500"/>
              <a:buChar char="◦"/>
            </a:pPr>
            <a:r>
              <a:rPr lang="en-US"/>
              <a:t>Special commands to search contents of files or perform transformations of the text</a:t>
            </a:r>
            <a:endParaRPr sz="800"/>
          </a:p>
          <a:p>
            <a:pPr indent="-148211" lvl="0" marL="365760" rtl="0" algn="l">
              <a:lnSpc>
                <a:spcPct val="90000"/>
              </a:lnSpc>
              <a:spcBef>
                <a:spcPts val="400"/>
              </a:spcBef>
              <a:spcAft>
                <a:spcPts val="0"/>
              </a:spcAft>
              <a:buSzPct val="68000"/>
              <a:buNone/>
            </a:pPr>
            <a:r>
              <a:t/>
            </a:r>
            <a:endParaRPr b="1"/>
          </a:p>
          <a:p>
            <a:pPr indent="-256053" lvl="0" marL="365760" rtl="0" algn="l">
              <a:lnSpc>
                <a:spcPct val="90000"/>
              </a:lnSpc>
              <a:spcBef>
                <a:spcPts val="400"/>
              </a:spcBef>
              <a:spcAft>
                <a:spcPts val="0"/>
              </a:spcAft>
              <a:buSzPct val="229500"/>
              <a:buChar char="🞂"/>
            </a:pPr>
            <a:r>
              <a:rPr b="1" lang="en-US"/>
              <a:t>Programming-language support </a:t>
            </a:r>
            <a:r>
              <a:rPr lang="en-US"/>
              <a:t>- Compilers, assemblers, debuggers and interpreters sometimes provided</a:t>
            </a:r>
            <a:endParaRPr sz="800"/>
          </a:p>
          <a:p>
            <a:pPr indent="-148211" lvl="0" marL="365760" rtl="0" algn="l">
              <a:lnSpc>
                <a:spcPct val="90000"/>
              </a:lnSpc>
              <a:spcBef>
                <a:spcPts val="400"/>
              </a:spcBef>
              <a:spcAft>
                <a:spcPts val="0"/>
              </a:spcAft>
              <a:buSzPct val="68000"/>
              <a:buNone/>
            </a:pPr>
            <a:r>
              <a:t/>
            </a:r>
            <a:endParaRPr b="1"/>
          </a:p>
          <a:p>
            <a:pPr indent="-256053" lvl="0" marL="365760" rtl="0" algn="l">
              <a:lnSpc>
                <a:spcPct val="90000"/>
              </a:lnSpc>
              <a:spcBef>
                <a:spcPts val="400"/>
              </a:spcBef>
              <a:spcAft>
                <a:spcPts val="0"/>
              </a:spcAft>
              <a:buSzPct val="68000"/>
              <a:buChar char="🞂"/>
            </a:pPr>
            <a:r>
              <a:rPr b="1" lang="en-US"/>
              <a:t>Program loading and execution</a:t>
            </a:r>
            <a:r>
              <a:rPr lang="en-US"/>
              <a:t>-  debugging systems for higher-level and machine language</a:t>
            </a:r>
            <a:endParaRPr/>
          </a:p>
          <a:p>
            <a:pPr indent="-224078" lvl="0" marL="365760" rtl="0" algn="l">
              <a:lnSpc>
                <a:spcPct val="90000"/>
              </a:lnSpc>
              <a:spcBef>
                <a:spcPts val="400"/>
              </a:spcBef>
              <a:spcAft>
                <a:spcPts val="0"/>
              </a:spcAft>
              <a:buSzPct val="68000"/>
              <a:buNone/>
            </a:pPr>
            <a:r>
              <a:t/>
            </a:r>
            <a:endParaRPr sz="800"/>
          </a:p>
          <a:p>
            <a:pPr indent="-256053" lvl="0" marL="365760" rtl="0" algn="l">
              <a:lnSpc>
                <a:spcPct val="90000"/>
              </a:lnSpc>
              <a:spcBef>
                <a:spcPts val="400"/>
              </a:spcBef>
              <a:spcAft>
                <a:spcPts val="0"/>
              </a:spcAft>
              <a:buSzPct val="68000"/>
              <a:buChar char="🞂"/>
            </a:pPr>
            <a:r>
              <a:rPr b="1" lang="en-US"/>
              <a:t>Communications</a:t>
            </a:r>
            <a:r>
              <a:rPr lang="en-US"/>
              <a:t> - Provide the mechanism for creating virtual connections among processes, users, and computer systems</a:t>
            </a:r>
            <a:endParaRPr/>
          </a:p>
          <a:p>
            <a:pPr indent="-148211" lvl="0" marL="365760" rtl="0" algn="l">
              <a:lnSpc>
                <a:spcPct val="90000"/>
              </a:lnSpc>
              <a:spcBef>
                <a:spcPts val="400"/>
              </a:spcBef>
              <a:spcAft>
                <a:spcPts val="0"/>
              </a:spcAft>
              <a:buSzPct val="68000"/>
              <a:buNone/>
            </a:pPr>
            <a:r>
              <a:t/>
            </a:r>
            <a:endParaRPr/>
          </a:p>
        </p:txBody>
      </p:sp>
      <p:sp>
        <p:nvSpPr>
          <p:cNvPr id="311" name="Google Shape;311;p29"/>
          <p:cNvSpPr txBox="1"/>
          <p:nvPr>
            <p:ph type="title"/>
          </p:nvPr>
        </p:nvSpPr>
        <p:spPr>
          <a:xfrm>
            <a:off x="1019175" y="198438"/>
            <a:ext cx="7667625"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Programs (Cont.)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
          <p:cNvSpPr txBox="1"/>
          <p:nvPr>
            <p:ph idx="1" type="body"/>
          </p:nvPr>
        </p:nvSpPr>
        <p:spPr>
          <a:xfrm>
            <a:off x="846137" y="1143000"/>
            <a:ext cx="7543799" cy="4865688"/>
          </a:xfrm>
          <a:prstGeom prst="rect">
            <a:avLst/>
          </a:prstGeom>
          <a:noFill/>
          <a:ln>
            <a:noFill/>
          </a:ln>
        </p:spPr>
        <p:txBody>
          <a:bodyPr anchorCtr="0" anchor="t" bIns="45700" lIns="91425" spcFirstLastPara="1" rIns="91425" wrap="square" tIns="45700">
            <a:normAutofit lnSpcReduction="10000"/>
          </a:bodyPr>
          <a:lstStyle/>
          <a:p>
            <a:pPr indent="-173989" lvl="0" marL="365760" rtl="0" algn="l">
              <a:spcBef>
                <a:spcPts val="0"/>
              </a:spcBef>
              <a:spcAft>
                <a:spcPts val="0"/>
              </a:spcAft>
              <a:buSzPts val="1292"/>
              <a:buNone/>
            </a:pPr>
            <a:r>
              <a:t/>
            </a:r>
            <a:endParaRPr sz="1900"/>
          </a:p>
          <a:p>
            <a:pPr indent="-256032" lvl="0" marL="365760" rtl="0" algn="l">
              <a:spcBef>
                <a:spcPts val="400"/>
              </a:spcBef>
              <a:spcAft>
                <a:spcPts val="0"/>
              </a:spcAft>
              <a:buSzPts val="1292"/>
              <a:buChar char="🞂"/>
            </a:pPr>
            <a:r>
              <a:rPr lang="en-US" sz="1900"/>
              <a:t>One set of operating-system services provides functions that are helpful to the user:</a:t>
            </a:r>
            <a:br>
              <a:rPr lang="en-US" sz="1900"/>
            </a:br>
            <a:endParaRPr sz="1900"/>
          </a:p>
          <a:p>
            <a:pPr indent="-228600" lvl="1" marL="621792" rtl="0" algn="l">
              <a:spcBef>
                <a:spcPts val="324"/>
              </a:spcBef>
              <a:spcAft>
                <a:spcPts val="0"/>
              </a:spcAft>
              <a:buSzPts val="1900"/>
              <a:buChar char="◦"/>
            </a:pPr>
            <a:r>
              <a:rPr b="1" lang="en-US" sz="1900"/>
              <a:t>User interface </a:t>
            </a:r>
            <a:r>
              <a:rPr lang="en-US" sz="1900"/>
              <a:t>- Almost all operating systems have a user interface (</a:t>
            </a:r>
            <a:r>
              <a:rPr b="1" lang="en-US" sz="1900">
                <a:solidFill>
                  <a:srgbClr val="3366FF"/>
                </a:solidFill>
              </a:rPr>
              <a:t>UI</a:t>
            </a:r>
            <a:r>
              <a:rPr lang="en-US" sz="1900"/>
              <a:t>).</a:t>
            </a:r>
            <a:endParaRPr/>
          </a:p>
          <a:p>
            <a:pPr indent="-228600" lvl="2" marL="859536" rtl="0" algn="l">
              <a:spcBef>
                <a:spcPts val="350"/>
              </a:spcBef>
              <a:spcAft>
                <a:spcPts val="0"/>
              </a:spcAft>
              <a:buSzPts val="1900"/>
              <a:buChar char="●"/>
            </a:pPr>
            <a:r>
              <a:rPr lang="en-US" sz="1900"/>
              <a:t>Varies between </a:t>
            </a:r>
            <a:r>
              <a:rPr b="1" lang="en-US" sz="1900">
                <a:solidFill>
                  <a:srgbClr val="3366FF"/>
                </a:solidFill>
              </a:rPr>
              <a:t>Command-Line </a:t>
            </a:r>
            <a:r>
              <a:rPr b="1" lang="en-US" sz="1900"/>
              <a:t>(</a:t>
            </a:r>
            <a:r>
              <a:rPr b="1" lang="en-US" sz="1900">
                <a:solidFill>
                  <a:srgbClr val="3366FF"/>
                </a:solidFill>
              </a:rPr>
              <a:t>CLI</a:t>
            </a:r>
            <a:r>
              <a:rPr b="1" lang="en-US" sz="1900">
                <a:solidFill>
                  <a:srgbClr val="000000"/>
                </a:solidFill>
              </a:rPr>
              <a:t>)</a:t>
            </a:r>
            <a:r>
              <a:rPr lang="en-US" sz="1900">
                <a:solidFill>
                  <a:srgbClr val="000000"/>
                </a:solidFill>
              </a:rPr>
              <a:t>, </a:t>
            </a:r>
            <a:r>
              <a:rPr b="1" lang="en-US" sz="1900">
                <a:solidFill>
                  <a:srgbClr val="3366FF"/>
                </a:solidFill>
              </a:rPr>
              <a:t>Graphics User Interface </a:t>
            </a:r>
            <a:r>
              <a:rPr b="1" lang="en-US" sz="1900">
                <a:solidFill>
                  <a:srgbClr val="000000"/>
                </a:solidFill>
              </a:rPr>
              <a:t>(</a:t>
            </a:r>
            <a:r>
              <a:rPr b="1" lang="en-US" sz="1900">
                <a:solidFill>
                  <a:srgbClr val="3366FF"/>
                </a:solidFill>
              </a:rPr>
              <a:t>GUI</a:t>
            </a:r>
            <a:r>
              <a:rPr b="1" lang="en-US" sz="1900">
                <a:solidFill>
                  <a:srgbClr val="000000"/>
                </a:solidFill>
              </a:rPr>
              <a:t>)</a:t>
            </a:r>
            <a:r>
              <a:rPr lang="en-US" sz="1900">
                <a:solidFill>
                  <a:srgbClr val="000000"/>
                </a:solidFill>
              </a:rPr>
              <a:t>,</a:t>
            </a:r>
            <a:r>
              <a:rPr b="1" lang="en-US" sz="1900">
                <a:solidFill>
                  <a:srgbClr val="3366FF"/>
                </a:solidFill>
              </a:rPr>
              <a:t>   Batch</a:t>
            </a:r>
            <a:endParaRPr/>
          </a:p>
          <a:p>
            <a:pPr indent="-107950" lvl="1" marL="621792" rtl="0" algn="l">
              <a:spcBef>
                <a:spcPts val="324"/>
              </a:spcBef>
              <a:spcAft>
                <a:spcPts val="0"/>
              </a:spcAft>
              <a:buSzPts val="1900"/>
              <a:buNone/>
            </a:pPr>
            <a:r>
              <a:t/>
            </a:r>
            <a:endParaRPr b="1" sz="1900"/>
          </a:p>
          <a:p>
            <a:pPr indent="-228600" lvl="1" marL="621792" rtl="0" algn="l">
              <a:spcBef>
                <a:spcPts val="324"/>
              </a:spcBef>
              <a:spcAft>
                <a:spcPts val="0"/>
              </a:spcAft>
              <a:buSzPts val="1900"/>
              <a:buChar char="◦"/>
            </a:pPr>
            <a:r>
              <a:rPr b="1" lang="en-US" sz="1900"/>
              <a:t>Program execution </a:t>
            </a:r>
            <a:r>
              <a:rPr lang="en-US" sz="1900"/>
              <a:t>- The system must be able to load a program into memory and to run that program, end execution, either normally or abnormally (indicating error)</a:t>
            </a:r>
            <a:endParaRPr/>
          </a:p>
          <a:p>
            <a:pPr indent="-107950" lvl="1" marL="621792" rtl="0" algn="l">
              <a:spcBef>
                <a:spcPts val="324"/>
              </a:spcBef>
              <a:spcAft>
                <a:spcPts val="0"/>
              </a:spcAft>
              <a:buSzPts val="1900"/>
              <a:buNone/>
            </a:pPr>
            <a:r>
              <a:t/>
            </a:r>
            <a:endParaRPr b="1" sz="1900"/>
          </a:p>
          <a:p>
            <a:pPr indent="-228600" lvl="1" marL="621792" rtl="0" algn="l">
              <a:spcBef>
                <a:spcPts val="324"/>
              </a:spcBef>
              <a:spcAft>
                <a:spcPts val="0"/>
              </a:spcAft>
              <a:buSzPts val="1900"/>
              <a:buChar char="◦"/>
            </a:pPr>
            <a:r>
              <a:rPr b="1" lang="en-US" sz="1900"/>
              <a:t>I/O operations </a:t>
            </a:r>
            <a:r>
              <a:rPr lang="en-US" sz="1900"/>
              <a:t>-  </a:t>
            </a:r>
            <a:r>
              <a:rPr i="0" lang="en-US" sz="1800">
                <a:solidFill>
                  <a:srgbClr val="000000"/>
                </a:solidFill>
              </a:rPr>
              <a:t>The OS is responsible for transferring data to and from I/O devices, including keyboards, terminals, printers, and storage devices.</a:t>
            </a:r>
            <a:endParaRPr sz="1900"/>
          </a:p>
        </p:txBody>
      </p:sp>
      <p:sp>
        <p:nvSpPr>
          <p:cNvPr id="136" name="Google Shape;136;p3"/>
          <p:cNvSpPr txBox="1"/>
          <p:nvPr>
            <p:ph type="title"/>
          </p:nvPr>
        </p:nvSpPr>
        <p:spPr>
          <a:xfrm>
            <a:off x="754062" y="482523"/>
            <a:ext cx="7635875" cy="5762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2"/>
              </a:buClr>
              <a:buSzPct val="100000"/>
              <a:buFont typeface="Lucida Sans"/>
              <a:buNone/>
            </a:pPr>
            <a:r>
              <a:rPr lang="en-US"/>
              <a:t>Operating System Services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0"/>
          <p:cNvSpPr txBox="1"/>
          <p:nvPr>
            <p:ph idx="1" type="body"/>
          </p:nvPr>
        </p:nvSpPr>
        <p:spPr>
          <a:xfrm>
            <a:off x="806450" y="1108075"/>
            <a:ext cx="7675563" cy="5187950"/>
          </a:xfrm>
          <a:prstGeom prst="rect">
            <a:avLst/>
          </a:prstGeom>
          <a:noFill/>
          <a:ln>
            <a:noFill/>
          </a:ln>
        </p:spPr>
        <p:txBody>
          <a:bodyPr anchorCtr="0" anchor="t" bIns="45700" lIns="91425" spcFirstLastPara="1" rIns="91425" wrap="square" tIns="45700">
            <a:normAutofit/>
          </a:bodyPr>
          <a:lstStyle/>
          <a:p>
            <a:pPr indent="-256032" lvl="0" marL="365760" rtl="0" algn="l">
              <a:lnSpc>
                <a:spcPct val="90000"/>
              </a:lnSpc>
              <a:spcBef>
                <a:spcPts val="0"/>
              </a:spcBef>
              <a:spcAft>
                <a:spcPts val="0"/>
              </a:spcAft>
              <a:buSzPts val="1836"/>
              <a:buChar char="🞂"/>
            </a:pPr>
            <a:r>
              <a:rPr b="1" lang="en-US"/>
              <a:t>Background Services</a:t>
            </a:r>
            <a:endParaRPr/>
          </a:p>
          <a:p>
            <a:pPr indent="-228600" lvl="1" marL="621792" rtl="0" algn="l">
              <a:lnSpc>
                <a:spcPct val="90000"/>
              </a:lnSpc>
              <a:spcBef>
                <a:spcPts val="324"/>
              </a:spcBef>
              <a:spcAft>
                <a:spcPts val="0"/>
              </a:spcAft>
              <a:buSzPts val="2300"/>
              <a:buChar char="◦"/>
            </a:pPr>
            <a:r>
              <a:rPr lang="en-US"/>
              <a:t>Launch at boot time</a:t>
            </a:r>
            <a:endParaRPr/>
          </a:p>
          <a:p>
            <a:pPr indent="-228600" lvl="1" marL="621792" rtl="0" algn="l">
              <a:lnSpc>
                <a:spcPct val="90000"/>
              </a:lnSpc>
              <a:spcBef>
                <a:spcPts val="324"/>
              </a:spcBef>
              <a:spcAft>
                <a:spcPts val="0"/>
              </a:spcAft>
              <a:buSzPts val="2300"/>
              <a:buChar char="◦"/>
            </a:pPr>
            <a:r>
              <a:rPr lang="en-US"/>
              <a:t>Provide facilities like disk checking, process scheduling, error logging, printing</a:t>
            </a:r>
            <a:endParaRPr/>
          </a:p>
          <a:p>
            <a:pPr indent="-228600" lvl="1" marL="621792" rtl="0" algn="l">
              <a:lnSpc>
                <a:spcPct val="90000"/>
              </a:lnSpc>
              <a:spcBef>
                <a:spcPts val="324"/>
              </a:spcBef>
              <a:spcAft>
                <a:spcPts val="0"/>
              </a:spcAft>
              <a:buSzPts val="2300"/>
              <a:buChar char="◦"/>
            </a:pPr>
            <a:r>
              <a:rPr lang="en-US"/>
              <a:t>Run in user context not kernel context</a:t>
            </a:r>
            <a:endParaRPr/>
          </a:p>
          <a:p>
            <a:pPr indent="-228600" lvl="1" marL="621792" rtl="0" algn="l">
              <a:lnSpc>
                <a:spcPct val="90000"/>
              </a:lnSpc>
              <a:spcBef>
                <a:spcPts val="324"/>
              </a:spcBef>
              <a:spcAft>
                <a:spcPts val="0"/>
              </a:spcAft>
              <a:buSzPts val="2300"/>
              <a:buChar char="◦"/>
            </a:pPr>
            <a:r>
              <a:rPr lang="en-US"/>
              <a:t>Known as </a:t>
            </a:r>
            <a:r>
              <a:rPr b="1" lang="en-US">
                <a:solidFill>
                  <a:srgbClr val="3366FF"/>
                </a:solidFill>
              </a:rPr>
              <a:t>services</a:t>
            </a:r>
            <a:r>
              <a:rPr lang="en-US"/>
              <a:t>, </a:t>
            </a:r>
            <a:r>
              <a:rPr b="1" lang="en-US">
                <a:solidFill>
                  <a:srgbClr val="3366FF"/>
                </a:solidFill>
              </a:rPr>
              <a:t>subsystems</a:t>
            </a:r>
            <a:r>
              <a:rPr lang="en-US"/>
              <a:t>, </a:t>
            </a:r>
            <a:r>
              <a:rPr b="1" lang="en-US">
                <a:solidFill>
                  <a:srgbClr val="3366FF"/>
                </a:solidFill>
              </a:rPr>
              <a:t>daemons</a:t>
            </a:r>
            <a:r>
              <a:rPr lang="en-US"/>
              <a:t> </a:t>
            </a:r>
            <a:endParaRPr b="1"/>
          </a:p>
          <a:p>
            <a:pPr indent="-228600" lvl="1" marL="621792" rtl="0" algn="l">
              <a:lnSpc>
                <a:spcPct val="90000"/>
              </a:lnSpc>
              <a:spcBef>
                <a:spcPts val="324"/>
              </a:spcBef>
              <a:spcAft>
                <a:spcPts val="0"/>
              </a:spcAft>
              <a:buSzPts val="800"/>
              <a:buFont typeface="Arial"/>
              <a:buNone/>
            </a:pPr>
            <a:r>
              <a:t/>
            </a:r>
            <a:endParaRPr sz="800"/>
          </a:p>
          <a:p>
            <a:pPr indent="-256032" lvl="0" marL="365760" rtl="0" algn="l">
              <a:lnSpc>
                <a:spcPct val="90000"/>
              </a:lnSpc>
              <a:spcBef>
                <a:spcPts val="400"/>
              </a:spcBef>
              <a:spcAft>
                <a:spcPts val="0"/>
              </a:spcAft>
              <a:buSzPts val="1836"/>
              <a:buChar char="🞂"/>
            </a:pPr>
            <a:r>
              <a:rPr b="1" lang="en-US"/>
              <a:t>Application programs</a:t>
            </a:r>
            <a:endParaRPr/>
          </a:p>
          <a:p>
            <a:pPr indent="-228600" lvl="1" marL="621792" rtl="0" algn="l">
              <a:lnSpc>
                <a:spcPct val="90000"/>
              </a:lnSpc>
              <a:spcBef>
                <a:spcPts val="324"/>
              </a:spcBef>
              <a:spcAft>
                <a:spcPts val="0"/>
              </a:spcAft>
              <a:buSzPts val="2300"/>
              <a:buChar char="◦"/>
            </a:pPr>
            <a:r>
              <a:rPr lang="en-US"/>
              <a:t>Run by users</a:t>
            </a:r>
            <a:endParaRPr/>
          </a:p>
        </p:txBody>
      </p:sp>
      <p:sp>
        <p:nvSpPr>
          <p:cNvPr id="318" name="Google Shape;318;p30"/>
          <p:cNvSpPr txBox="1"/>
          <p:nvPr>
            <p:ph type="title"/>
          </p:nvPr>
        </p:nvSpPr>
        <p:spPr>
          <a:xfrm>
            <a:off x="1019175" y="198438"/>
            <a:ext cx="7667625"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Programs (Cont.)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1"/>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256032" lvl="0" marL="365760" rtl="0" algn="l">
              <a:spcBef>
                <a:spcPts val="0"/>
              </a:spcBef>
              <a:spcAft>
                <a:spcPts val="0"/>
              </a:spcAft>
              <a:buSzPct val="68000"/>
              <a:buChar char="🞂"/>
            </a:pPr>
            <a:r>
              <a:rPr lang="en-US"/>
              <a:t>Source code compiled into object files designed to be loaded into any physical memory location – </a:t>
            </a:r>
            <a:r>
              <a:rPr b="1" lang="en-US">
                <a:solidFill>
                  <a:srgbClr val="3366FF"/>
                </a:solidFill>
              </a:rPr>
              <a:t>relocatable object file</a:t>
            </a:r>
            <a:endParaRPr/>
          </a:p>
          <a:p>
            <a:pPr indent="-256032" lvl="0" marL="365760" rtl="0" algn="l">
              <a:spcBef>
                <a:spcPts val="400"/>
              </a:spcBef>
              <a:spcAft>
                <a:spcPts val="0"/>
              </a:spcAft>
              <a:buSzPct val="68000"/>
              <a:buChar char="🞂"/>
            </a:pPr>
            <a:r>
              <a:rPr b="1" lang="en-US">
                <a:solidFill>
                  <a:srgbClr val="3366FF"/>
                </a:solidFill>
              </a:rPr>
              <a:t>Linker </a:t>
            </a:r>
            <a:r>
              <a:rPr lang="en-US"/>
              <a:t>combines these into single binary </a:t>
            </a:r>
            <a:r>
              <a:rPr b="1" lang="en-US">
                <a:solidFill>
                  <a:srgbClr val="3366FF"/>
                </a:solidFill>
              </a:rPr>
              <a:t>executable</a:t>
            </a:r>
            <a:r>
              <a:rPr lang="en-US"/>
              <a:t> file</a:t>
            </a:r>
            <a:endParaRPr/>
          </a:p>
          <a:p>
            <a:pPr indent="-228600" lvl="1" marL="621792" rtl="0" algn="l">
              <a:spcBef>
                <a:spcPts val="324"/>
              </a:spcBef>
              <a:spcAft>
                <a:spcPts val="0"/>
              </a:spcAft>
              <a:buSzPct val="100000"/>
              <a:buChar char="◦"/>
            </a:pPr>
            <a:r>
              <a:rPr lang="en-US"/>
              <a:t>Also brings in libraries</a:t>
            </a:r>
            <a:endParaRPr/>
          </a:p>
          <a:p>
            <a:pPr indent="-256032" lvl="0" marL="365760" rtl="0" algn="l">
              <a:spcBef>
                <a:spcPts val="400"/>
              </a:spcBef>
              <a:spcAft>
                <a:spcPts val="0"/>
              </a:spcAft>
              <a:buSzPct val="68000"/>
              <a:buChar char="🞂"/>
            </a:pPr>
            <a:r>
              <a:rPr lang="en-US"/>
              <a:t>Program resides on secondary storage as binary executable</a:t>
            </a:r>
            <a:endParaRPr/>
          </a:p>
          <a:p>
            <a:pPr indent="-256032" lvl="0" marL="365760" rtl="0" algn="l">
              <a:spcBef>
                <a:spcPts val="400"/>
              </a:spcBef>
              <a:spcAft>
                <a:spcPts val="0"/>
              </a:spcAft>
              <a:buSzPct val="68000"/>
              <a:buChar char="🞂"/>
            </a:pPr>
            <a:r>
              <a:rPr lang="en-US"/>
              <a:t>Must be brought into memory by </a:t>
            </a:r>
            <a:r>
              <a:rPr b="1" lang="en-US">
                <a:solidFill>
                  <a:srgbClr val="3366FF"/>
                </a:solidFill>
              </a:rPr>
              <a:t>loader</a:t>
            </a:r>
            <a:r>
              <a:rPr lang="en-US"/>
              <a:t> to be executed</a:t>
            </a:r>
            <a:endParaRPr/>
          </a:p>
          <a:p>
            <a:pPr indent="-228600" lvl="1" marL="621792" rtl="0" algn="l">
              <a:spcBef>
                <a:spcPts val="324"/>
              </a:spcBef>
              <a:spcAft>
                <a:spcPts val="0"/>
              </a:spcAft>
              <a:buSzPct val="100000"/>
              <a:buChar char="◦"/>
            </a:pPr>
            <a:r>
              <a:rPr b="1" lang="en-US">
                <a:solidFill>
                  <a:srgbClr val="3366FF"/>
                </a:solidFill>
              </a:rPr>
              <a:t>Relocation</a:t>
            </a:r>
            <a:r>
              <a:rPr lang="en-US"/>
              <a:t> assigns final addresses to program parts and adjusts code and data in program to match those addresses</a:t>
            </a:r>
            <a:endParaRPr/>
          </a:p>
          <a:p>
            <a:pPr indent="-256032" lvl="0" marL="365760" rtl="0" algn="l">
              <a:spcBef>
                <a:spcPts val="400"/>
              </a:spcBef>
              <a:spcAft>
                <a:spcPts val="0"/>
              </a:spcAft>
              <a:buSzPct val="68000"/>
              <a:buChar char="🞂"/>
            </a:pPr>
            <a:r>
              <a:rPr lang="en-US"/>
              <a:t>Modern general-purpose systems don’t link libraries into executables</a:t>
            </a:r>
            <a:endParaRPr/>
          </a:p>
          <a:p>
            <a:pPr indent="-228600" lvl="1" marL="621792" rtl="0" algn="l">
              <a:spcBef>
                <a:spcPts val="324"/>
              </a:spcBef>
              <a:spcAft>
                <a:spcPts val="0"/>
              </a:spcAft>
              <a:buSzPct val="100000"/>
              <a:buChar char="◦"/>
            </a:pPr>
            <a:r>
              <a:rPr lang="en-US"/>
              <a:t>Rather, </a:t>
            </a:r>
            <a:r>
              <a:rPr b="1" lang="en-US">
                <a:solidFill>
                  <a:srgbClr val="3366FF"/>
                </a:solidFill>
              </a:rPr>
              <a:t>dynamically linked libraries </a:t>
            </a:r>
            <a:r>
              <a:rPr lang="en-US"/>
              <a:t>(in Windows, </a:t>
            </a:r>
            <a:r>
              <a:rPr b="1" lang="en-US">
                <a:solidFill>
                  <a:srgbClr val="3366FF"/>
                </a:solidFill>
              </a:rPr>
              <a:t>DLLs</a:t>
            </a:r>
            <a:r>
              <a:rPr lang="en-US"/>
              <a:t>) are loaded as needed, shared by all that use the same version of that same library (loaded once)</a:t>
            </a:r>
            <a:endParaRPr/>
          </a:p>
          <a:p>
            <a:pPr indent="-256032" lvl="0" marL="365760" rtl="0" algn="l">
              <a:spcBef>
                <a:spcPts val="400"/>
              </a:spcBef>
              <a:spcAft>
                <a:spcPts val="0"/>
              </a:spcAft>
              <a:buSzPct val="68000"/>
              <a:buChar char="🞂"/>
            </a:pPr>
            <a:r>
              <a:rPr lang="en-US"/>
              <a:t>Object, executable files have standard formats, so operating system knows how to load and start them</a:t>
            </a:r>
            <a:endParaRPr/>
          </a:p>
        </p:txBody>
      </p:sp>
      <p:sp>
        <p:nvSpPr>
          <p:cNvPr id="324" name="Google Shape;32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Linkers and Loaders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2"/>
          <p:cNvPicPr preferRelativeResize="0"/>
          <p:nvPr>
            <p:ph idx="1" type="body"/>
          </p:nvPr>
        </p:nvPicPr>
        <p:blipFill rotWithShape="1">
          <a:blip r:embed="rId3">
            <a:alphaModFix/>
          </a:blip>
          <a:srcRect b="0" l="0" r="0" t="0"/>
          <a:stretch/>
        </p:blipFill>
        <p:spPr>
          <a:xfrm>
            <a:off x="2487613" y="1204913"/>
            <a:ext cx="4608512" cy="4859337"/>
          </a:xfrm>
          <a:prstGeom prst="rect">
            <a:avLst/>
          </a:prstGeom>
          <a:noFill/>
          <a:ln>
            <a:noFill/>
          </a:ln>
        </p:spPr>
      </p:pic>
      <p:sp>
        <p:nvSpPr>
          <p:cNvPr id="330" name="Google Shape;330;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The Role of the Linker and Loader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idx="1" type="body"/>
          </p:nvPr>
        </p:nvSpPr>
        <p:spPr>
          <a:xfrm>
            <a:off x="838200" y="1108075"/>
            <a:ext cx="7375525" cy="5006975"/>
          </a:xfrm>
          <a:prstGeom prst="rect">
            <a:avLst/>
          </a:prstGeom>
          <a:noFill/>
          <a:ln>
            <a:noFill/>
          </a:ln>
        </p:spPr>
        <p:txBody>
          <a:bodyPr anchorCtr="0" anchor="t" bIns="45700" lIns="91425" spcFirstLastPara="1" rIns="91425" wrap="square" tIns="45700">
            <a:normAutofit/>
          </a:bodyPr>
          <a:lstStyle/>
          <a:p>
            <a:pPr indent="-221487" lvl="0" marL="365760" rtl="0" algn="l">
              <a:spcBef>
                <a:spcPts val="0"/>
              </a:spcBef>
              <a:spcAft>
                <a:spcPts val="0"/>
              </a:spcAft>
              <a:buSzPts val="544"/>
              <a:buNone/>
            </a:pPr>
            <a:r>
              <a:t/>
            </a:r>
            <a:endParaRPr sz="800"/>
          </a:p>
          <a:p>
            <a:pPr indent="-256032" lvl="0" marL="365760" rtl="0" algn="l">
              <a:spcBef>
                <a:spcPts val="400"/>
              </a:spcBef>
              <a:spcAft>
                <a:spcPts val="0"/>
              </a:spcAft>
              <a:buSzPts val="1292"/>
              <a:buChar char="🞂"/>
            </a:pPr>
            <a:r>
              <a:rPr lang="en-US" sz="1900"/>
              <a:t>Apps compiled on one system usually not executable on other operating systems</a:t>
            </a:r>
            <a:endParaRPr/>
          </a:p>
          <a:p>
            <a:pPr indent="-256032" lvl="0" marL="365760" rtl="0" algn="l">
              <a:spcBef>
                <a:spcPts val="400"/>
              </a:spcBef>
              <a:spcAft>
                <a:spcPts val="0"/>
              </a:spcAft>
              <a:buSzPts val="1292"/>
              <a:buChar char="🞂"/>
            </a:pPr>
            <a:r>
              <a:rPr lang="en-US" sz="1900"/>
              <a:t>Each operating system provides its own unique system calls</a:t>
            </a:r>
            <a:endParaRPr/>
          </a:p>
          <a:p>
            <a:pPr indent="-228600" lvl="1" marL="621792" rtl="0" algn="l">
              <a:spcBef>
                <a:spcPts val="324"/>
              </a:spcBef>
              <a:spcAft>
                <a:spcPts val="0"/>
              </a:spcAft>
              <a:buSzPts val="1500"/>
              <a:buChar char="◦"/>
            </a:pPr>
            <a:r>
              <a:rPr lang="en-US" sz="1500"/>
              <a:t>Own file formats, etc.</a:t>
            </a:r>
            <a:endParaRPr/>
          </a:p>
          <a:p>
            <a:pPr indent="-256032" lvl="0" marL="365760" rtl="0" algn="l">
              <a:spcBef>
                <a:spcPts val="400"/>
              </a:spcBef>
              <a:spcAft>
                <a:spcPts val="0"/>
              </a:spcAft>
              <a:buSzPts val="1292"/>
              <a:buChar char="🞂"/>
            </a:pPr>
            <a:r>
              <a:rPr lang="en-US" sz="1900"/>
              <a:t>Apps can be multi-operating system</a:t>
            </a:r>
            <a:endParaRPr/>
          </a:p>
          <a:p>
            <a:pPr indent="-228600" lvl="1" marL="621792" rtl="0" algn="l">
              <a:spcBef>
                <a:spcPts val="324"/>
              </a:spcBef>
              <a:spcAft>
                <a:spcPts val="0"/>
              </a:spcAft>
              <a:buSzPts val="1500"/>
              <a:buChar char="◦"/>
            </a:pPr>
            <a:r>
              <a:rPr lang="en-US" sz="1500"/>
              <a:t>Written in interpreted language like Python, Ruby, and interpreter available on multiple operating systems</a:t>
            </a:r>
            <a:endParaRPr/>
          </a:p>
          <a:p>
            <a:pPr indent="-228600" lvl="1" marL="621792" rtl="0" algn="l">
              <a:spcBef>
                <a:spcPts val="324"/>
              </a:spcBef>
              <a:spcAft>
                <a:spcPts val="0"/>
              </a:spcAft>
              <a:buSzPts val="1500"/>
              <a:buChar char="◦"/>
            </a:pPr>
            <a:r>
              <a:rPr lang="en-US" sz="1500"/>
              <a:t>App written in language that includes a VM containing the running app (like Java)</a:t>
            </a:r>
            <a:endParaRPr/>
          </a:p>
          <a:p>
            <a:pPr indent="-228600" lvl="1" marL="621792" rtl="0" algn="l">
              <a:spcBef>
                <a:spcPts val="324"/>
              </a:spcBef>
              <a:spcAft>
                <a:spcPts val="0"/>
              </a:spcAft>
              <a:buSzPts val="1500"/>
              <a:buChar char="◦"/>
            </a:pPr>
            <a:r>
              <a:rPr lang="en-US" sz="1500"/>
              <a:t>Use standard language (like C), compile separately on each operating system to run on each</a:t>
            </a:r>
            <a:endParaRPr/>
          </a:p>
          <a:p>
            <a:pPr indent="-133350" lvl="1" marL="621792" rtl="0" algn="l">
              <a:spcBef>
                <a:spcPts val="324"/>
              </a:spcBef>
              <a:spcAft>
                <a:spcPts val="0"/>
              </a:spcAft>
              <a:buSzPts val="1500"/>
              <a:buNone/>
            </a:pPr>
            <a:r>
              <a:t/>
            </a:r>
            <a:endParaRPr sz="1500"/>
          </a:p>
          <a:p>
            <a:pPr indent="-256032" lvl="0" marL="365760" rtl="0" algn="l">
              <a:spcBef>
                <a:spcPts val="400"/>
              </a:spcBef>
              <a:spcAft>
                <a:spcPts val="0"/>
              </a:spcAft>
              <a:buSzPts val="952"/>
              <a:buChar char="🞂"/>
            </a:pPr>
            <a:r>
              <a:rPr b="1" lang="en-US" sz="1400">
                <a:solidFill>
                  <a:srgbClr val="0070C0"/>
                </a:solidFill>
              </a:rPr>
              <a:t>Application Binary Interface </a:t>
            </a:r>
            <a:r>
              <a:rPr lang="en-US" sz="1400">
                <a:solidFill>
                  <a:srgbClr val="0070C0"/>
                </a:solidFill>
              </a:rPr>
              <a:t>(</a:t>
            </a:r>
            <a:r>
              <a:rPr b="1" lang="en-US" sz="1400">
                <a:solidFill>
                  <a:srgbClr val="0070C0"/>
                </a:solidFill>
              </a:rPr>
              <a:t>ABI</a:t>
            </a:r>
            <a:r>
              <a:rPr lang="en-US" sz="1400">
                <a:solidFill>
                  <a:srgbClr val="0070C0"/>
                </a:solidFill>
              </a:rPr>
              <a:t>) is architecture equivalent of API, defines how different components of binary code can interface for a given operating system on a given architecture, CPU, etc. </a:t>
            </a:r>
            <a:endParaRPr/>
          </a:p>
        </p:txBody>
      </p:sp>
      <p:sp>
        <p:nvSpPr>
          <p:cNvPr id="337" name="Google Shape;337;p33"/>
          <p:cNvSpPr txBox="1"/>
          <p:nvPr>
            <p:ph type="title"/>
          </p:nvPr>
        </p:nvSpPr>
        <p:spPr>
          <a:xfrm>
            <a:off x="1079500" y="65088"/>
            <a:ext cx="7712075" cy="5762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400"/>
              <a:buFont typeface="Lucida Sans"/>
              <a:buNone/>
            </a:pPr>
            <a:r>
              <a:rPr lang="en-US" sz="2400"/>
              <a:t>Why Applications are Operating System Specific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A screenshot of a cell phone&#10;&#10;Description automatically generated" id="342" name="Google Shape;342;p34"/>
          <p:cNvPicPr preferRelativeResize="0"/>
          <p:nvPr/>
        </p:nvPicPr>
        <p:blipFill rotWithShape="1">
          <a:blip r:embed="rId3">
            <a:alphaModFix/>
          </a:blip>
          <a:srcRect b="0" l="0" r="0" t="0"/>
          <a:stretch/>
        </p:blipFill>
        <p:spPr>
          <a:xfrm>
            <a:off x="1564715" y="1275128"/>
            <a:ext cx="6288590" cy="4732164"/>
          </a:xfrm>
          <a:prstGeom prst="rect">
            <a:avLst/>
          </a:prstGeom>
          <a:noFill/>
          <a:ln>
            <a:noFill/>
          </a:ln>
        </p:spPr>
      </p:pic>
      <p:sp>
        <p:nvSpPr>
          <p:cNvPr id="343" name="Google Shape;343;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GUI vs API vs ABI</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35"/>
          <p:cNvSpPr txBox="1"/>
          <p:nvPr>
            <p:ph idx="1" type="body"/>
          </p:nvPr>
        </p:nvSpPr>
        <p:spPr>
          <a:xfrm>
            <a:off x="838200" y="1108075"/>
            <a:ext cx="7375525" cy="5497677"/>
          </a:xfrm>
          <a:prstGeom prst="rect">
            <a:avLst/>
          </a:prstGeom>
          <a:noFill/>
          <a:ln>
            <a:noFill/>
          </a:ln>
        </p:spPr>
        <p:txBody>
          <a:bodyPr anchorCtr="0" anchor="t" bIns="45700" lIns="91425" spcFirstLastPara="1" rIns="91425" wrap="square" tIns="45700">
            <a:normAutofit fontScale="92500"/>
          </a:bodyPr>
          <a:lstStyle/>
          <a:p>
            <a:pPr indent="-224078" lvl="0" marL="365760" rtl="0" algn="l">
              <a:spcBef>
                <a:spcPts val="0"/>
              </a:spcBef>
              <a:spcAft>
                <a:spcPts val="0"/>
              </a:spcAft>
              <a:buSzPct val="68000"/>
              <a:buNone/>
            </a:pPr>
            <a:r>
              <a:t/>
            </a:r>
            <a:endParaRPr sz="800"/>
          </a:p>
          <a:p>
            <a:pPr indent="-256053" lvl="0" marL="365760" rtl="0" algn="l">
              <a:spcBef>
                <a:spcPts val="400"/>
              </a:spcBef>
              <a:spcAft>
                <a:spcPts val="0"/>
              </a:spcAft>
              <a:buSzPct val="68000"/>
              <a:buChar char="🞂"/>
            </a:pPr>
            <a:r>
              <a:rPr lang="en-US"/>
              <a:t>Start the design by defining goals and specifications </a:t>
            </a:r>
            <a:endParaRPr/>
          </a:p>
          <a:p>
            <a:pPr indent="-224078" lvl="0" marL="365760" rtl="0" algn="l">
              <a:spcBef>
                <a:spcPts val="400"/>
              </a:spcBef>
              <a:spcAft>
                <a:spcPts val="0"/>
              </a:spcAft>
              <a:buSzPct val="68000"/>
              <a:buNone/>
            </a:pPr>
            <a:r>
              <a:t/>
            </a:r>
            <a:endParaRPr sz="800"/>
          </a:p>
          <a:p>
            <a:pPr indent="-256053" lvl="0" marL="365760" rtl="0" algn="l">
              <a:spcBef>
                <a:spcPts val="400"/>
              </a:spcBef>
              <a:spcAft>
                <a:spcPts val="0"/>
              </a:spcAft>
              <a:buSzPct val="68000"/>
              <a:buChar char="🞂"/>
            </a:pPr>
            <a:r>
              <a:rPr lang="en-US"/>
              <a:t>Affected by choice of hardware, type of system</a:t>
            </a:r>
            <a:endParaRPr/>
          </a:p>
          <a:p>
            <a:pPr indent="-224078" lvl="0" marL="365760" rtl="0" algn="l">
              <a:spcBef>
                <a:spcPts val="400"/>
              </a:spcBef>
              <a:spcAft>
                <a:spcPts val="0"/>
              </a:spcAft>
              <a:buSzPct val="68000"/>
              <a:buNone/>
            </a:pPr>
            <a:r>
              <a:t/>
            </a:r>
            <a:endParaRPr sz="800"/>
          </a:p>
          <a:p>
            <a:pPr indent="-256053" lvl="0" marL="365760" rtl="0" algn="l">
              <a:spcBef>
                <a:spcPts val="400"/>
              </a:spcBef>
              <a:spcAft>
                <a:spcPts val="0"/>
              </a:spcAft>
              <a:buSzPct val="68000"/>
              <a:buChar char="🞂"/>
            </a:pPr>
            <a:r>
              <a:rPr b="1" lang="en-US">
                <a:solidFill>
                  <a:srgbClr val="3366FF"/>
                </a:solidFill>
              </a:rPr>
              <a:t>User </a:t>
            </a:r>
            <a:r>
              <a:rPr lang="en-US"/>
              <a:t>goals and </a:t>
            </a:r>
            <a:r>
              <a:rPr b="1" lang="en-US">
                <a:solidFill>
                  <a:srgbClr val="3366FF"/>
                </a:solidFill>
              </a:rPr>
              <a:t>System </a:t>
            </a:r>
            <a:r>
              <a:rPr lang="en-US"/>
              <a:t>goals</a:t>
            </a:r>
            <a:endParaRPr/>
          </a:p>
          <a:p>
            <a:pPr indent="-93535" lvl="1" marL="621792" rtl="0" algn="l">
              <a:spcBef>
                <a:spcPts val="324"/>
              </a:spcBef>
              <a:spcAft>
                <a:spcPts val="0"/>
              </a:spcAft>
              <a:buSzPct val="100000"/>
              <a:buNone/>
            </a:pPr>
            <a:r>
              <a:t/>
            </a:r>
            <a:endParaRPr/>
          </a:p>
          <a:p>
            <a:pPr indent="-228631" lvl="1" marL="621792" rtl="0" algn="l">
              <a:spcBef>
                <a:spcPts val="324"/>
              </a:spcBef>
              <a:spcAft>
                <a:spcPts val="0"/>
              </a:spcAft>
              <a:buSzPct val="100000"/>
              <a:buChar char="◦"/>
            </a:pPr>
            <a:r>
              <a:rPr lang="en-US"/>
              <a:t>User goals – operating system should be convenient to use, easy to learn, reliable, safe, and fast</a:t>
            </a:r>
            <a:endParaRPr/>
          </a:p>
          <a:p>
            <a:pPr indent="-93535" lvl="1" marL="621792" rtl="0" algn="l">
              <a:spcBef>
                <a:spcPts val="324"/>
              </a:spcBef>
              <a:spcAft>
                <a:spcPts val="0"/>
              </a:spcAft>
              <a:buSzPct val="100000"/>
              <a:buNone/>
            </a:pPr>
            <a:r>
              <a:t/>
            </a:r>
            <a:endParaRPr/>
          </a:p>
          <a:p>
            <a:pPr indent="-228631" lvl="1" marL="621792" rtl="0" algn="l">
              <a:spcBef>
                <a:spcPts val="324"/>
              </a:spcBef>
              <a:spcAft>
                <a:spcPts val="0"/>
              </a:spcAft>
              <a:buSzPct val="100000"/>
              <a:buChar char="◦"/>
            </a:pPr>
            <a:r>
              <a:rPr lang="en-US"/>
              <a:t>System goals – operating system should be easy to design, implement, and maintain, as well as flexible, reliable, error-free, and efficient</a:t>
            </a:r>
            <a:endParaRPr/>
          </a:p>
        </p:txBody>
      </p:sp>
      <p:sp>
        <p:nvSpPr>
          <p:cNvPr id="350" name="Google Shape;350;p35"/>
          <p:cNvSpPr txBox="1"/>
          <p:nvPr>
            <p:ph type="title"/>
          </p:nvPr>
        </p:nvSpPr>
        <p:spPr>
          <a:xfrm>
            <a:off x="1079500" y="65088"/>
            <a:ext cx="7712075" cy="5762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400"/>
              <a:buFont typeface="Lucida Sans"/>
              <a:buNone/>
            </a:pPr>
            <a:r>
              <a:rPr lang="en-US" sz="2400"/>
              <a:t>Operating System Design and Implementation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txBox="1"/>
          <p:nvPr>
            <p:ph idx="1" type="body"/>
          </p:nvPr>
        </p:nvSpPr>
        <p:spPr>
          <a:xfrm>
            <a:off x="854075" y="1092200"/>
            <a:ext cx="7713663" cy="4530725"/>
          </a:xfrm>
          <a:prstGeom prst="rect">
            <a:avLst/>
          </a:prstGeom>
          <a:noFill/>
          <a:ln>
            <a:noFill/>
          </a:ln>
        </p:spPr>
        <p:txBody>
          <a:bodyPr anchorCtr="0" anchor="t" bIns="45700" lIns="91425" spcFirstLastPara="1" rIns="91425" wrap="square" tIns="45700">
            <a:normAutofit fontScale="85000" lnSpcReduction="20000"/>
          </a:bodyPr>
          <a:lstStyle/>
          <a:p>
            <a:pPr indent="-256032" lvl="0" marL="365760" rtl="0" algn="l">
              <a:spcBef>
                <a:spcPts val="0"/>
              </a:spcBef>
              <a:spcAft>
                <a:spcPts val="0"/>
              </a:spcAft>
              <a:buSzPct val="68000"/>
              <a:buChar char="🞂"/>
            </a:pPr>
            <a:r>
              <a:rPr lang="en-US"/>
              <a:t>Much variation</a:t>
            </a:r>
            <a:endParaRPr/>
          </a:p>
          <a:p>
            <a:pPr indent="-228599" lvl="1" marL="621792" rtl="0" algn="l">
              <a:spcBef>
                <a:spcPts val="324"/>
              </a:spcBef>
              <a:spcAft>
                <a:spcPts val="0"/>
              </a:spcAft>
              <a:buSzPct val="100000"/>
              <a:buChar char="◦"/>
            </a:pPr>
            <a:r>
              <a:rPr lang="en-US"/>
              <a:t>Early OSes in assembly language</a:t>
            </a:r>
            <a:endParaRPr/>
          </a:p>
          <a:p>
            <a:pPr indent="-228599" lvl="1" marL="621792" rtl="0" algn="l">
              <a:spcBef>
                <a:spcPts val="324"/>
              </a:spcBef>
              <a:spcAft>
                <a:spcPts val="0"/>
              </a:spcAft>
              <a:buSzPct val="100000"/>
              <a:buChar char="◦"/>
            </a:pPr>
            <a:r>
              <a:rPr lang="en-US"/>
              <a:t>Then system programming languages like Algol, PL/1</a:t>
            </a:r>
            <a:endParaRPr/>
          </a:p>
          <a:p>
            <a:pPr indent="-228599" lvl="1" marL="621792" rtl="0" algn="l">
              <a:spcBef>
                <a:spcPts val="324"/>
              </a:spcBef>
              <a:spcAft>
                <a:spcPts val="0"/>
              </a:spcAft>
              <a:buSzPct val="100000"/>
              <a:buChar char="◦"/>
            </a:pPr>
            <a:r>
              <a:rPr lang="en-US"/>
              <a:t>Now C, C++</a:t>
            </a:r>
            <a:endParaRPr/>
          </a:p>
          <a:p>
            <a:pPr indent="-256032" lvl="0" marL="365760" rtl="0" algn="l">
              <a:spcBef>
                <a:spcPts val="400"/>
              </a:spcBef>
              <a:spcAft>
                <a:spcPts val="0"/>
              </a:spcAft>
              <a:buSzPct val="68000"/>
              <a:buChar char="🞂"/>
            </a:pPr>
            <a:r>
              <a:rPr lang="en-US"/>
              <a:t>Usually, a mix of languages</a:t>
            </a:r>
            <a:endParaRPr/>
          </a:p>
          <a:p>
            <a:pPr indent="-228599" lvl="1" marL="621792" rtl="0" algn="l">
              <a:spcBef>
                <a:spcPts val="324"/>
              </a:spcBef>
              <a:spcAft>
                <a:spcPts val="0"/>
              </a:spcAft>
              <a:buSzPct val="100000"/>
              <a:buChar char="◦"/>
            </a:pPr>
            <a:r>
              <a:rPr lang="en-US"/>
              <a:t>Lowest levels in assembly</a:t>
            </a:r>
            <a:endParaRPr/>
          </a:p>
          <a:p>
            <a:pPr indent="-228599" lvl="1" marL="621792" rtl="0" algn="l">
              <a:spcBef>
                <a:spcPts val="324"/>
              </a:spcBef>
              <a:spcAft>
                <a:spcPts val="0"/>
              </a:spcAft>
              <a:buSzPct val="100000"/>
              <a:buChar char="◦"/>
            </a:pPr>
            <a:r>
              <a:rPr lang="en-US"/>
              <a:t>Main body in C</a:t>
            </a:r>
            <a:endParaRPr/>
          </a:p>
          <a:p>
            <a:pPr indent="-228599" lvl="1" marL="621792" rtl="0" algn="l">
              <a:spcBef>
                <a:spcPts val="324"/>
              </a:spcBef>
              <a:spcAft>
                <a:spcPts val="0"/>
              </a:spcAft>
              <a:buSzPct val="100000"/>
              <a:buChar char="◦"/>
            </a:pPr>
            <a:r>
              <a:rPr lang="en-US"/>
              <a:t>Systems programs in C, C++, scripting languages like PERL, Python, shell scripts</a:t>
            </a:r>
            <a:endParaRPr/>
          </a:p>
          <a:p>
            <a:pPr indent="-256032" lvl="0" marL="365760" rtl="0" algn="l">
              <a:spcBef>
                <a:spcPts val="400"/>
              </a:spcBef>
              <a:spcAft>
                <a:spcPts val="0"/>
              </a:spcAft>
              <a:buSzPct val="68000"/>
              <a:buChar char="🞂"/>
            </a:pPr>
            <a:r>
              <a:rPr lang="en-US"/>
              <a:t>More high-level language easier to</a:t>
            </a:r>
            <a:r>
              <a:rPr b="1" lang="en-US">
                <a:solidFill>
                  <a:srgbClr val="3366FF"/>
                </a:solidFill>
              </a:rPr>
              <a:t> port </a:t>
            </a:r>
            <a:r>
              <a:rPr lang="en-US"/>
              <a:t>to other hardware</a:t>
            </a:r>
            <a:endParaRPr/>
          </a:p>
          <a:p>
            <a:pPr indent="-228599" lvl="1" marL="621792" rtl="0" algn="l">
              <a:spcBef>
                <a:spcPts val="324"/>
              </a:spcBef>
              <a:spcAft>
                <a:spcPts val="0"/>
              </a:spcAft>
              <a:buSzPct val="100000"/>
              <a:buChar char="◦"/>
            </a:pPr>
            <a:r>
              <a:rPr lang="en-US"/>
              <a:t>But slower</a:t>
            </a:r>
            <a:endParaRPr/>
          </a:p>
          <a:p>
            <a:pPr indent="-256032" lvl="0" marL="365760" rtl="0" algn="l">
              <a:spcBef>
                <a:spcPts val="400"/>
              </a:spcBef>
              <a:spcAft>
                <a:spcPts val="0"/>
              </a:spcAft>
              <a:buSzPct val="68000"/>
              <a:buChar char="🞂"/>
            </a:pPr>
            <a:r>
              <a:rPr b="1" lang="en-US">
                <a:solidFill>
                  <a:srgbClr val="3366FF"/>
                </a:solidFill>
              </a:rPr>
              <a:t>Emulation</a:t>
            </a:r>
            <a:r>
              <a:rPr lang="en-US"/>
              <a:t> can allow an OS to run on non-native hardware</a:t>
            </a:r>
            <a:endParaRPr/>
          </a:p>
          <a:p>
            <a:pPr indent="-256032" lvl="0" marL="365760" rtl="0" algn="l">
              <a:spcBef>
                <a:spcPts val="400"/>
              </a:spcBef>
              <a:spcAft>
                <a:spcPts val="0"/>
              </a:spcAft>
              <a:buSzPct val="68000"/>
              <a:buFont typeface="Arial"/>
              <a:buNone/>
            </a:pPr>
            <a:r>
              <a:t/>
            </a:r>
            <a:endParaRPr/>
          </a:p>
          <a:p>
            <a:pPr indent="-256032" lvl="0" marL="365760" rtl="0" algn="l">
              <a:spcBef>
                <a:spcPts val="400"/>
              </a:spcBef>
              <a:spcAft>
                <a:spcPts val="0"/>
              </a:spcAft>
              <a:buSzPct val="68000"/>
              <a:buFont typeface="Arial"/>
              <a:buNone/>
            </a:pPr>
            <a:r>
              <a:t/>
            </a:r>
            <a:endParaRPr/>
          </a:p>
        </p:txBody>
      </p:sp>
      <p:sp>
        <p:nvSpPr>
          <p:cNvPr id="357" name="Google Shape;357;p36"/>
          <p:cNvSpPr txBox="1"/>
          <p:nvPr>
            <p:ph type="title"/>
          </p:nvPr>
        </p:nvSpPr>
        <p:spPr>
          <a:xfrm>
            <a:off x="838200" y="171450"/>
            <a:ext cx="8229600" cy="5762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00"/>
              <a:buFont typeface="Lucida Sans"/>
              <a:buNone/>
            </a:pPr>
            <a:r>
              <a:rPr lang="en-US" sz="2800"/>
              <a:t>Implementation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7"/>
          <p:cNvSpPr txBox="1"/>
          <p:nvPr>
            <p:ph idx="1" type="body"/>
          </p:nvPr>
        </p:nvSpPr>
        <p:spPr>
          <a:xfrm>
            <a:off x="917575" y="1076325"/>
            <a:ext cx="7737694" cy="540330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360"/>
              <a:buChar char="🞂"/>
            </a:pPr>
            <a:r>
              <a:rPr lang="en-US" sz="2000"/>
              <a:t>Important principle to separate</a:t>
            </a:r>
            <a:endParaRPr/>
          </a:p>
          <a:p>
            <a:pPr indent="-256032" lvl="0" marL="365760" rtl="0" algn="l">
              <a:spcBef>
                <a:spcPts val="400"/>
              </a:spcBef>
              <a:spcAft>
                <a:spcPts val="0"/>
              </a:spcAft>
              <a:buSzPts val="1360"/>
              <a:buFont typeface="Arial"/>
              <a:buNone/>
            </a:pPr>
            <a:r>
              <a:rPr b="1" lang="en-US" sz="2000"/>
              <a:t>	</a:t>
            </a:r>
            <a:r>
              <a:rPr b="1" lang="en-US" sz="2000">
                <a:solidFill>
                  <a:srgbClr val="3366FF"/>
                </a:solidFill>
              </a:rPr>
              <a:t>Policy</a:t>
            </a:r>
            <a:r>
              <a:rPr b="1" lang="en-US" sz="2000"/>
              <a:t>:   </a:t>
            </a:r>
            <a:r>
              <a:rPr b="1" i="1" lang="en-US" sz="2000"/>
              <a:t>What</a:t>
            </a:r>
            <a:r>
              <a:rPr lang="en-US" sz="2000"/>
              <a:t> will be done?</a:t>
            </a:r>
            <a:r>
              <a:rPr b="1" lang="en-US" sz="2000"/>
              <a:t> </a:t>
            </a:r>
            <a:br>
              <a:rPr b="1" lang="en-US" sz="2000"/>
            </a:br>
            <a:r>
              <a:rPr b="1" lang="en-US" sz="2000">
                <a:solidFill>
                  <a:srgbClr val="3366FF"/>
                </a:solidFill>
              </a:rPr>
              <a:t>Mechanism</a:t>
            </a:r>
            <a:r>
              <a:rPr b="1" lang="en-US" sz="2000"/>
              <a:t>:  </a:t>
            </a:r>
            <a:r>
              <a:rPr b="1" i="1" lang="en-US" sz="2000"/>
              <a:t>How</a:t>
            </a:r>
            <a:r>
              <a:rPr lang="en-US" sz="2000"/>
              <a:t> to do it?</a:t>
            </a:r>
            <a:endParaRPr/>
          </a:p>
          <a:p>
            <a:pPr indent="-256032" lvl="0" marL="365760" rtl="0" algn="l">
              <a:spcBef>
                <a:spcPts val="400"/>
              </a:spcBef>
              <a:spcAft>
                <a:spcPts val="0"/>
              </a:spcAft>
              <a:buSzPts val="1360"/>
              <a:buFont typeface="Arial"/>
              <a:buNone/>
            </a:pPr>
            <a:r>
              <a:t/>
            </a:r>
            <a:endParaRPr sz="2000"/>
          </a:p>
          <a:p>
            <a:pPr indent="-256032" lvl="0" marL="365760" rtl="0" algn="l">
              <a:spcBef>
                <a:spcPts val="400"/>
              </a:spcBef>
              <a:spcAft>
                <a:spcPts val="0"/>
              </a:spcAft>
              <a:buSzPts val="1360"/>
              <a:buChar char="🞂"/>
            </a:pPr>
            <a:r>
              <a:rPr lang="en-US" sz="2000"/>
              <a:t>Mechanisms determine how to do something; policies decide what will be done</a:t>
            </a:r>
            <a:endParaRPr/>
          </a:p>
          <a:p>
            <a:pPr indent="-169671" lvl="0" marL="365760" rtl="0" algn="l">
              <a:spcBef>
                <a:spcPts val="400"/>
              </a:spcBef>
              <a:spcAft>
                <a:spcPts val="0"/>
              </a:spcAft>
              <a:buSzPts val="1360"/>
              <a:buNone/>
            </a:pPr>
            <a:r>
              <a:t/>
            </a:r>
            <a:endParaRPr sz="2000"/>
          </a:p>
          <a:p>
            <a:pPr indent="-256032" lvl="0" marL="365760" rtl="0" algn="l">
              <a:spcBef>
                <a:spcPts val="400"/>
              </a:spcBef>
              <a:spcAft>
                <a:spcPts val="0"/>
              </a:spcAft>
              <a:buSzPts val="1360"/>
              <a:buChar char="🞂"/>
            </a:pPr>
            <a:r>
              <a:rPr lang="en-US" sz="2000"/>
              <a:t>The separation of policy from mechanism is a very important principle, it allows maximum flexibility if policy decisions are to be changed later (example – timer)</a:t>
            </a:r>
            <a:endParaRPr/>
          </a:p>
          <a:p>
            <a:pPr indent="-256032" lvl="0" marL="365760" rtl="0" algn="l">
              <a:spcBef>
                <a:spcPts val="400"/>
              </a:spcBef>
              <a:spcAft>
                <a:spcPts val="0"/>
              </a:spcAft>
              <a:buSzPts val="1836"/>
              <a:buFont typeface="Arial"/>
              <a:buNone/>
            </a:pPr>
            <a:r>
              <a:t/>
            </a:r>
            <a:endParaRPr/>
          </a:p>
          <a:p>
            <a:pPr indent="-256032" lvl="0" marL="365760" rtl="0" algn="l">
              <a:spcBef>
                <a:spcPts val="400"/>
              </a:spcBef>
              <a:spcAft>
                <a:spcPts val="0"/>
              </a:spcAft>
              <a:buSzPts val="1836"/>
              <a:buFont typeface="Arial"/>
              <a:buNone/>
            </a:pPr>
            <a:r>
              <a:t/>
            </a:r>
            <a:endParaRPr/>
          </a:p>
        </p:txBody>
      </p:sp>
      <p:sp>
        <p:nvSpPr>
          <p:cNvPr id="364" name="Google Shape;364;p37"/>
          <p:cNvSpPr txBox="1"/>
          <p:nvPr>
            <p:ph type="title"/>
          </p:nvPr>
        </p:nvSpPr>
        <p:spPr>
          <a:xfrm>
            <a:off x="1069975" y="106363"/>
            <a:ext cx="8229600" cy="5762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400"/>
              <a:buFont typeface="Lucida Sans"/>
              <a:buNone/>
            </a:pPr>
            <a:r>
              <a:rPr lang="en-US" sz="2400"/>
              <a:t>Operating System Design and Implementation (Cont.)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8"/>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None/>
            </a:pPr>
            <a:r>
              <a:rPr lang="en-US"/>
              <a:t>There are six different structures:</a:t>
            </a:r>
            <a:endParaRPr/>
          </a:p>
          <a:p>
            <a:pPr indent="-256032" lvl="0" marL="365760" rtl="0" algn="l">
              <a:spcBef>
                <a:spcPts val="400"/>
              </a:spcBef>
              <a:spcAft>
                <a:spcPts val="0"/>
              </a:spcAft>
              <a:buSzPts val="1836"/>
              <a:buNone/>
            </a:pPr>
            <a:r>
              <a:t/>
            </a:r>
            <a:endParaRPr/>
          </a:p>
          <a:p>
            <a:pPr indent="-514350" lvl="0" marL="514350" rtl="0" algn="l">
              <a:spcBef>
                <a:spcPts val="400"/>
              </a:spcBef>
              <a:spcAft>
                <a:spcPts val="0"/>
              </a:spcAft>
              <a:buSzPts val="1836"/>
              <a:buFont typeface="Lucida Sans"/>
              <a:buAutoNum type="arabicPeriod"/>
            </a:pPr>
            <a:r>
              <a:rPr lang="en-US"/>
              <a:t>Simple Structure</a:t>
            </a:r>
            <a:endParaRPr/>
          </a:p>
          <a:p>
            <a:pPr indent="-514350" lvl="0" marL="514350" rtl="0" algn="l">
              <a:spcBef>
                <a:spcPts val="400"/>
              </a:spcBef>
              <a:spcAft>
                <a:spcPts val="0"/>
              </a:spcAft>
              <a:buSzPts val="1836"/>
              <a:buFont typeface="Lucida Sans"/>
              <a:buAutoNum type="arabicPeriod"/>
            </a:pPr>
            <a:r>
              <a:rPr lang="en-US"/>
              <a:t>Monolithic Structures</a:t>
            </a:r>
            <a:endParaRPr/>
          </a:p>
          <a:p>
            <a:pPr indent="-514350" lvl="0" marL="514350" rtl="0" algn="l">
              <a:spcBef>
                <a:spcPts val="400"/>
              </a:spcBef>
              <a:spcAft>
                <a:spcPts val="0"/>
              </a:spcAft>
              <a:buSzPts val="1836"/>
              <a:buFont typeface="Lucida Sans"/>
              <a:buAutoNum type="arabicPeriod"/>
            </a:pPr>
            <a:r>
              <a:rPr lang="en-US"/>
              <a:t>Layered Systems</a:t>
            </a:r>
            <a:endParaRPr/>
          </a:p>
          <a:p>
            <a:pPr indent="-514350" lvl="0" marL="514350" rtl="0" algn="l">
              <a:spcBef>
                <a:spcPts val="400"/>
              </a:spcBef>
              <a:spcAft>
                <a:spcPts val="0"/>
              </a:spcAft>
              <a:buSzPts val="1836"/>
              <a:buFont typeface="Lucida Sans"/>
              <a:buAutoNum type="arabicPeriod"/>
            </a:pPr>
            <a:r>
              <a:rPr lang="en-US"/>
              <a:t>Micro kernels</a:t>
            </a:r>
            <a:endParaRPr/>
          </a:p>
          <a:p>
            <a:pPr indent="-514350" lvl="0" marL="514350" rtl="0" algn="l">
              <a:spcBef>
                <a:spcPts val="400"/>
              </a:spcBef>
              <a:spcAft>
                <a:spcPts val="0"/>
              </a:spcAft>
              <a:buSzPts val="1836"/>
              <a:buFont typeface="Lucida Sans"/>
              <a:buAutoNum type="arabicPeriod"/>
            </a:pPr>
            <a:r>
              <a:rPr lang="en-US"/>
              <a:t>Modules</a:t>
            </a:r>
            <a:endParaRPr/>
          </a:p>
          <a:p>
            <a:pPr indent="-514350" lvl="0" marL="514350" rtl="0" algn="l">
              <a:spcBef>
                <a:spcPts val="400"/>
              </a:spcBef>
              <a:spcAft>
                <a:spcPts val="0"/>
              </a:spcAft>
              <a:buSzPts val="1836"/>
              <a:buFont typeface="Lucida Sans"/>
              <a:buAutoNum type="arabicPeriod"/>
            </a:pPr>
            <a:r>
              <a:rPr lang="en-US"/>
              <a:t>Hybrid Machines</a:t>
            </a:r>
            <a:endParaRPr/>
          </a:p>
          <a:p>
            <a:pPr indent="-256032" lvl="0" marL="365760" rtl="0" algn="l">
              <a:spcBef>
                <a:spcPts val="400"/>
              </a:spcBef>
              <a:spcAft>
                <a:spcPts val="0"/>
              </a:spcAft>
              <a:buSzPts val="1836"/>
              <a:buNone/>
            </a:pPr>
            <a:r>
              <a:t/>
            </a:r>
            <a:endParaRPr/>
          </a:p>
        </p:txBody>
      </p:sp>
      <p:sp>
        <p:nvSpPr>
          <p:cNvPr id="370" name="Google Shape;37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Operating System Structure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9"/>
          <p:cNvSpPr txBox="1"/>
          <p:nvPr>
            <p:ph type="title"/>
          </p:nvPr>
        </p:nvSpPr>
        <p:spPr>
          <a:xfrm>
            <a:off x="457200" y="18256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70833"/>
              <a:buFont typeface="Lucida Sans"/>
              <a:buNone/>
            </a:pPr>
            <a:r>
              <a:rPr lang="en-US"/>
              <a:t>Simple Structure  -- MS-DOS</a:t>
            </a:r>
            <a:endParaRPr sz="2400"/>
          </a:p>
        </p:txBody>
      </p:sp>
      <p:sp>
        <p:nvSpPr>
          <p:cNvPr id="377" name="Google Shape;377;p39"/>
          <p:cNvSpPr txBox="1"/>
          <p:nvPr>
            <p:ph idx="1" type="body"/>
          </p:nvPr>
        </p:nvSpPr>
        <p:spPr>
          <a:xfrm>
            <a:off x="806450" y="1233488"/>
            <a:ext cx="3960813" cy="4530725"/>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Char char="🞂"/>
            </a:pPr>
            <a:r>
              <a:rPr lang="en-US"/>
              <a:t>MS-DOS – written to provide the most functionality in the least space</a:t>
            </a:r>
            <a:endParaRPr/>
          </a:p>
          <a:p>
            <a:pPr indent="-228600" lvl="1" marL="621792" rtl="0" algn="l">
              <a:spcBef>
                <a:spcPts val="324"/>
              </a:spcBef>
              <a:spcAft>
                <a:spcPts val="0"/>
              </a:spcAft>
              <a:buSzPts val="2300"/>
              <a:buChar char="◦"/>
            </a:pPr>
            <a:r>
              <a:rPr lang="en-US"/>
              <a:t>Not divided into modules</a:t>
            </a:r>
            <a:endParaRPr/>
          </a:p>
          <a:p>
            <a:pPr indent="-228600" lvl="1" marL="621792" rtl="0" algn="l">
              <a:spcBef>
                <a:spcPts val="324"/>
              </a:spcBef>
              <a:spcAft>
                <a:spcPts val="0"/>
              </a:spcAft>
              <a:buSzPts val="2300"/>
              <a:buChar char="◦"/>
            </a:pPr>
            <a:r>
              <a:rPr lang="en-US"/>
              <a:t>Although MS-DOS has some structure, its interfaces and levels of functionality are not well separated</a:t>
            </a:r>
            <a:endParaRPr/>
          </a:p>
        </p:txBody>
      </p:sp>
      <p:pic>
        <p:nvPicPr>
          <p:cNvPr descr="2" id="378" name="Google Shape;378;p39"/>
          <p:cNvPicPr preferRelativeResize="0"/>
          <p:nvPr/>
        </p:nvPicPr>
        <p:blipFill rotWithShape="1">
          <a:blip r:embed="rId3">
            <a:alphaModFix/>
          </a:blip>
          <a:srcRect b="0" l="0" r="0" t="0"/>
          <a:stretch/>
        </p:blipFill>
        <p:spPr>
          <a:xfrm>
            <a:off x="4956175" y="1712913"/>
            <a:ext cx="3570288" cy="34337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4"/>
          <p:cNvSpPr txBox="1"/>
          <p:nvPr>
            <p:ph idx="1" type="body"/>
          </p:nvPr>
        </p:nvSpPr>
        <p:spPr>
          <a:xfrm>
            <a:off x="782638" y="892175"/>
            <a:ext cx="7542212" cy="5729288"/>
          </a:xfrm>
          <a:prstGeom prst="rect">
            <a:avLst/>
          </a:prstGeom>
          <a:noFill/>
          <a:ln>
            <a:noFill/>
          </a:ln>
        </p:spPr>
        <p:txBody>
          <a:bodyPr anchorCtr="0" anchor="t" bIns="45700" lIns="91425" spcFirstLastPara="1" rIns="91425" wrap="square" tIns="45700">
            <a:normAutofit/>
          </a:bodyPr>
          <a:lstStyle/>
          <a:p>
            <a:pPr indent="-114300" lvl="1" marL="621792" rtl="0" algn="l">
              <a:spcBef>
                <a:spcPts val="0"/>
              </a:spcBef>
              <a:spcAft>
                <a:spcPts val="0"/>
              </a:spcAft>
              <a:buSzPts val="1800"/>
              <a:buNone/>
            </a:pPr>
            <a:r>
              <a:t/>
            </a:r>
            <a:endParaRPr b="1" sz="1800"/>
          </a:p>
          <a:p>
            <a:pPr indent="-228600" lvl="1" marL="621792" rtl="0" algn="l">
              <a:spcBef>
                <a:spcPts val="324"/>
              </a:spcBef>
              <a:spcAft>
                <a:spcPts val="0"/>
              </a:spcAft>
              <a:buSzPts val="1800"/>
              <a:buChar char="◦"/>
            </a:pPr>
            <a:r>
              <a:rPr b="1" lang="en-US" sz="1800"/>
              <a:t>File-system manipulation </a:t>
            </a:r>
            <a:r>
              <a:rPr lang="en-US" sz="1800"/>
              <a:t>-  The file system is of particular interest. Programs need to read and write files and directories, create and delete them, search them, list file Information, permission management.</a:t>
            </a:r>
            <a:endParaRPr/>
          </a:p>
          <a:p>
            <a:pPr indent="-114300" lvl="1" marL="621792" rtl="0" algn="l">
              <a:spcBef>
                <a:spcPts val="324"/>
              </a:spcBef>
              <a:spcAft>
                <a:spcPts val="0"/>
              </a:spcAft>
              <a:buSzPts val="1800"/>
              <a:buNone/>
            </a:pPr>
            <a:r>
              <a:t/>
            </a:r>
            <a:endParaRPr b="1" sz="1800"/>
          </a:p>
          <a:p>
            <a:pPr indent="-228600" lvl="1" marL="621792" rtl="0" algn="l">
              <a:spcBef>
                <a:spcPts val="324"/>
              </a:spcBef>
              <a:spcAft>
                <a:spcPts val="0"/>
              </a:spcAft>
              <a:buSzPts val="1800"/>
              <a:buChar char="◦"/>
            </a:pPr>
            <a:r>
              <a:rPr b="1" lang="en-US" sz="1800"/>
              <a:t>Communications</a:t>
            </a:r>
            <a:r>
              <a:rPr lang="en-US" sz="1800"/>
              <a:t> – Processes may exchange information, on the same computer or between computers over a network</a:t>
            </a:r>
            <a:endParaRPr/>
          </a:p>
          <a:p>
            <a:pPr indent="-228600" lvl="2" marL="859536" rtl="0" algn="l">
              <a:spcBef>
                <a:spcPts val="350"/>
              </a:spcBef>
              <a:spcAft>
                <a:spcPts val="0"/>
              </a:spcAft>
              <a:buSzPts val="1800"/>
              <a:buChar char="●"/>
            </a:pPr>
            <a:r>
              <a:rPr lang="en-US" sz="1800"/>
              <a:t>Communications may be via shared memory or through message passing (packets moved by the OS).</a:t>
            </a:r>
            <a:endParaRPr/>
          </a:p>
          <a:p>
            <a:pPr indent="0" lvl="2" marL="630936" rtl="0" algn="l">
              <a:spcBef>
                <a:spcPts val="350"/>
              </a:spcBef>
              <a:spcAft>
                <a:spcPts val="0"/>
              </a:spcAft>
              <a:buSzPts val="1800"/>
              <a:buNone/>
            </a:pPr>
            <a:r>
              <a:t/>
            </a:r>
            <a:endParaRPr b="1" sz="1800"/>
          </a:p>
          <a:p>
            <a:pPr indent="-228600" lvl="1" marL="621792" rtl="0" algn="l">
              <a:spcBef>
                <a:spcPts val="324"/>
              </a:spcBef>
              <a:spcAft>
                <a:spcPts val="0"/>
              </a:spcAft>
              <a:buSzPts val="1800"/>
              <a:buChar char="◦"/>
            </a:pPr>
            <a:r>
              <a:rPr b="1" lang="en-US" sz="1800"/>
              <a:t>Error detection </a:t>
            </a:r>
            <a:r>
              <a:rPr lang="en-US" sz="1800"/>
              <a:t>– OS needs to be constantly aware of possible errors</a:t>
            </a:r>
            <a:endParaRPr/>
          </a:p>
          <a:p>
            <a:pPr indent="-228600" lvl="2" marL="859536" rtl="0" algn="l">
              <a:spcBef>
                <a:spcPts val="350"/>
              </a:spcBef>
              <a:spcAft>
                <a:spcPts val="0"/>
              </a:spcAft>
              <a:buSzPts val="1800"/>
              <a:buChar char="●"/>
            </a:pPr>
            <a:r>
              <a:rPr lang="en-US" sz="1800"/>
              <a:t>May occur in the CPU and memory hardware, in I/O devices, in user program</a:t>
            </a:r>
            <a:endParaRPr/>
          </a:p>
          <a:p>
            <a:pPr indent="-228600" lvl="2" marL="859536" rtl="0" algn="l">
              <a:spcBef>
                <a:spcPts val="350"/>
              </a:spcBef>
              <a:spcAft>
                <a:spcPts val="0"/>
              </a:spcAft>
              <a:buSzPts val="1800"/>
              <a:buChar char="●"/>
            </a:pPr>
            <a:r>
              <a:rPr lang="en-US" sz="1800"/>
              <a:t>For each type of error, OS should take the appropriate action</a:t>
            </a:r>
            <a:endParaRPr/>
          </a:p>
        </p:txBody>
      </p:sp>
      <p:sp>
        <p:nvSpPr>
          <p:cNvPr id="143" name="Google Shape;143;p4"/>
          <p:cNvSpPr txBox="1"/>
          <p:nvPr>
            <p:ph type="title"/>
          </p:nvPr>
        </p:nvSpPr>
        <p:spPr>
          <a:xfrm>
            <a:off x="637381" y="315913"/>
            <a:ext cx="7869238" cy="5762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2"/>
              </a:buClr>
              <a:buSzPct val="100000"/>
              <a:buFont typeface="Lucida Sans"/>
              <a:buNone/>
            </a:pPr>
            <a:r>
              <a:rPr lang="en-US"/>
              <a:t>Operating System Services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ph type="title"/>
          </p:nvPr>
        </p:nvSpPr>
        <p:spPr>
          <a:xfrm>
            <a:off x="604008" y="209725"/>
            <a:ext cx="7819268" cy="50306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70833"/>
              <a:buFont typeface="Lucida Sans"/>
              <a:buNone/>
            </a:pPr>
            <a:r>
              <a:rPr lang="en-US"/>
              <a:t>Monolithic Structure  -- UNIX</a:t>
            </a:r>
            <a:endParaRPr sz="2400"/>
          </a:p>
        </p:txBody>
      </p:sp>
      <p:sp>
        <p:nvSpPr>
          <p:cNvPr id="385" name="Google Shape;385;p40"/>
          <p:cNvSpPr txBox="1"/>
          <p:nvPr>
            <p:ph idx="1" type="body"/>
          </p:nvPr>
        </p:nvSpPr>
        <p:spPr>
          <a:xfrm>
            <a:off x="698500" y="1155700"/>
            <a:ext cx="6932613" cy="4073525"/>
          </a:xfrm>
          <a:prstGeom prst="rect">
            <a:avLst/>
          </a:prstGeom>
          <a:noFill/>
          <a:ln>
            <a:noFill/>
          </a:ln>
        </p:spPr>
        <p:txBody>
          <a:bodyPr anchorCtr="0" anchor="t" bIns="45700" lIns="91425" spcFirstLastPara="1" rIns="91425" wrap="square" tIns="45700">
            <a:normAutofit fontScale="92500"/>
          </a:bodyPr>
          <a:lstStyle/>
          <a:p>
            <a:pPr indent="-256032" lvl="0" marL="365760" rtl="0" algn="l">
              <a:spcBef>
                <a:spcPts val="0"/>
              </a:spcBef>
              <a:spcAft>
                <a:spcPts val="0"/>
              </a:spcAft>
              <a:buSzPct val="68000"/>
              <a:buFont typeface="Arial"/>
              <a:buNone/>
            </a:pPr>
            <a:r>
              <a:rPr lang="en-US"/>
              <a:t>   UNIX – limited by hardware functionality, the original UNIX operating system had limited structuring.  The UNIX OS consists of two separable parts</a:t>
            </a:r>
            <a:endParaRPr/>
          </a:p>
          <a:p>
            <a:pPr indent="-228631" lvl="1" marL="621792" rtl="0" algn="l">
              <a:spcBef>
                <a:spcPts val="324"/>
              </a:spcBef>
              <a:spcAft>
                <a:spcPts val="0"/>
              </a:spcAft>
              <a:buSzPct val="100000"/>
              <a:buChar char="◦"/>
            </a:pPr>
            <a:r>
              <a:rPr lang="en-US"/>
              <a:t>Systems programs</a:t>
            </a:r>
            <a:endParaRPr/>
          </a:p>
          <a:p>
            <a:pPr indent="-228631" lvl="1" marL="621792" rtl="0" algn="l">
              <a:spcBef>
                <a:spcPts val="324"/>
              </a:spcBef>
              <a:spcAft>
                <a:spcPts val="0"/>
              </a:spcAft>
              <a:buSzPct val="100000"/>
              <a:buChar char="◦"/>
            </a:pPr>
            <a:r>
              <a:rPr lang="en-US"/>
              <a:t>The kernel</a:t>
            </a:r>
            <a:endParaRPr/>
          </a:p>
          <a:p>
            <a:pPr indent="-228631" lvl="2" marL="859536" rtl="0" algn="l">
              <a:spcBef>
                <a:spcPts val="350"/>
              </a:spcBef>
              <a:spcAft>
                <a:spcPts val="0"/>
              </a:spcAft>
              <a:buSzPct val="100000"/>
              <a:buChar char="●"/>
            </a:pPr>
            <a:r>
              <a:rPr lang="en-US"/>
              <a:t>Consists of everything below the system-call interface and above the physical hardware</a:t>
            </a:r>
            <a:endParaRPr/>
          </a:p>
          <a:p>
            <a:pPr indent="-228631" lvl="2" marL="859536" rtl="0" algn="l">
              <a:spcBef>
                <a:spcPts val="350"/>
              </a:spcBef>
              <a:spcAft>
                <a:spcPts val="0"/>
              </a:spcAft>
              <a:buSzPct val="100000"/>
              <a:buChar char="●"/>
            </a:pPr>
            <a:r>
              <a:rPr lang="en-US"/>
              <a:t>Provides the file system, CPU scheduling, memory management, and other operating-system functions; many functions for one level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1"/>
          <p:cNvSpPr txBox="1"/>
          <p:nvPr>
            <p:ph type="title"/>
          </p:nvPr>
        </p:nvSpPr>
        <p:spPr>
          <a:xfrm>
            <a:off x="863600" y="15081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2"/>
              </a:buClr>
              <a:buSzPct val="100000"/>
              <a:buFont typeface="Lucida Sans"/>
              <a:buNone/>
            </a:pPr>
            <a:r>
              <a:rPr lang="en-US"/>
              <a:t>Traditional UNIX System Structure</a:t>
            </a:r>
            <a:endParaRPr/>
          </a:p>
        </p:txBody>
      </p:sp>
      <p:pic>
        <p:nvPicPr>
          <p:cNvPr id="392" name="Google Shape;392;p41"/>
          <p:cNvPicPr preferRelativeResize="0"/>
          <p:nvPr/>
        </p:nvPicPr>
        <p:blipFill rotWithShape="1">
          <a:blip r:embed="rId3">
            <a:alphaModFix/>
          </a:blip>
          <a:srcRect b="0" l="0" r="0" t="0"/>
          <a:stretch/>
        </p:blipFill>
        <p:spPr>
          <a:xfrm>
            <a:off x="942975" y="1635125"/>
            <a:ext cx="6923088" cy="4206875"/>
          </a:xfrm>
          <a:prstGeom prst="rect">
            <a:avLst/>
          </a:prstGeom>
          <a:noFill/>
          <a:ln>
            <a:noFill/>
          </a:ln>
        </p:spPr>
      </p:pic>
      <p:sp>
        <p:nvSpPr>
          <p:cNvPr id="393" name="Google Shape;393;p41"/>
          <p:cNvSpPr txBox="1"/>
          <p:nvPr/>
        </p:nvSpPr>
        <p:spPr>
          <a:xfrm>
            <a:off x="1225550" y="1096963"/>
            <a:ext cx="698817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Verdana"/>
                <a:ea typeface="Verdana"/>
                <a:cs typeface="Verdana"/>
                <a:sym typeface="Verdana"/>
              </a:rPr>
              <a:t>Beyond simple but not fully layered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2"/>
          <p:cNvSpPr txBox="1"/>
          <p:nvPr>
            <p:ph type="title"/>
          </p:nvPr>
        </p:nvSpPr>
        <p:spPr>
          <a:xfrm>
            <a:off x="457200" y="19843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Layered Approach</a:t>
            </a:r>
            <a:endParaRPr/>
          </a:p>
        </p:txBody>
      </p:sp>
      <p:sp>
        <p:nvSpPr>
          <p:cNvPr id="400" name="Google Shape;400;p42"/>
          <p:cNvSpPr txBox="1"/>
          <p:nvPr>
            <p:ph idx="1" type="body"/>
          </p:nvPr>
        </p:nvSpPr>
        <p:spPr>
          <a:xfrm>
            <a:off x="806450" y="1233488"/>
            <a:ext cx="3749675" cy="4530725"/>
          </a:xfrm>
          <a:prstGeom prst="rect">
            <a:avLst/>
          </a:prstGeom>
          <a:noFill/>
          <a:ln>
            <a:noFill/>
          </a:ln>
        </p:spPr>
        <p:txBody>
          <a:bodyPr anchorCtr="0" anchor="t" bIns="45700" lIns="91425" spcFirstLastPara="1" rIns="91425" wrap="square" tIns="45700">
            <a:normAutofit fontScale="85000" lnSpcReduction="20000"/>
          </a:bodyPr>
          <a:lstStyle/>
          <a:p>
            <a:pPr indent="-256032" lvl="0" marL="365760" rtl="0" algn="l">
              <a:spcBef>
                <a:spcPts val="0"/>
              </a:spcBef>
              <a:spcAft>
                <a:spcPts val="0"/>
              </a:spcAft>
              <a:buSzPct val="68000"/>
              <a:buChar char="🞂"/>
            </a:pPr>
            <a:r>
              <a:rPr lang="en-US"/>
              <a:t>The operating system is divided into several layers (levels), each built on top of lower layers.  The bottom layer (layer 0), is the hardware; the highest (layer N) is the user interface.</a:t>
            </a:r>
            <a:endParaRPr/>
          </a:p>
          <a:p>
            <a:pPr indent="-256032" lvl="0" marL="365760" rtl="0" algn="l">
              <a:spcBef>
                <a:spcPts val="400"/>
              </a:spcBef>
              <a:spcAft>
                <a:spcPts val="0"/>
              </a:spcAft>
              <a:buSzPct val="68000"/>
              <a:buChar char="🞂"/>
            </a:pPr>
            <a:r>
              <a:rPr lang="en-US"/>
              <a:t>With modularity, layers are selected such that each uses functions (operations) and services of only lower-level layers</a:t>
            </a:r>
            <a:endParaRPr/>
          </a:p>
        </p:txBody>
      </p:sp>
      <p:pic>
        <p:nvPicPr>
          <p:cNvPr id="401" name="Google Shape;401;p42"/>
          <p:cNvPicPr preferRelativeResize="0"/>
          <p:nvPr/>
        </p:nvPicPr>
        <p:blipFill rotWithShape="1">
          <a:blip r:embed="rId3">
            <a:alphaModFix/>
          </a:blip>
          <a:srcRect b="0" l="0" r="0" t="0"/>
          <a:stretch/>
        </p:blipFill>
        <p:spPr>
          <a:xfrm>
            <a:off x="5729813" y="569873"/>
            <a:ext cx="2558732" cy="2545300"/>
          </a:xfrm>
          <a:prstGeom prst="rect">
            <a:avLst/>
          </a:prstGeom>
          <a:noFill/>
          <a:ln>
            <a:noFill/>
          </a:ln>
        </p:spPr>
      </p:pic>
      <p:pic>
        <p:nvPicPr>
          <p:cNvPr id="402" name="Google Shape;402;p42"/>
          <p:cNvPicPr preferRelativeResize="0"/>
          <p:nvPr/>
        </p:nvPicPr>
        <p:blipFill rotWithShape="1">
          <a:blip r:embed="rId4">
            <a:alphaModFix/>
          </a:blip>
          <a:srcRect b="0" l="0" r="0" t="0"/>
          <a:stretch/>
        </p:blipFill>
        <p:spPr>
          <a:xfrm>
            <a:off x="5146945" y="3257005"/>
            <a:ext cx="3724468" cy="303112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descr="A close up of a map&#10;&#10;Description automatically generated" id="407" name="Google Shape;407;p43"/>
          <p:cNvPicPr preferRelativeResize="0"/>
          <p:nvPr/>
        </p:nvPicPr>
        <p:blipFill rotWithShape="1">
          <a:blip r:embed="rId3">
            <a:alphaModFix/>
          </a:blip>
          <a:srcRect b="0" l="0" r="0" t="0"/>
          <a:stretch/>
        </p:blipFill>
        <p:spPr>
          <a:xfrm>
            <a:off x="457200" y="1522318"/>
            <a:ext cx="8229600" cy="4443983"/>
          </a:xfrm>
          <a:prstGeom prst="rect">
            <a:avLst/>
          </a:prstGeom>
          <a:noFill/>
          <a:ln>
            <a:noFill/>
          </a:ln>
        </p:spPr>
      </p:pic>
      <p:sp>
        <p:nvSpPr>
          <p:cNvPr id="408" name="Google Shape;408;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400"/>
              <a:buFont typeface="Lucida Sans"/>
              <a:buNone/>
            </a:pPr>
            <a:r>
              <a:rPr b="1" lang="en-US" sz="4400"/>
              <a:t>Layered Approach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757238" y="19843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70833"/>
              <a:buFont typeface="Lucida Sans"/>
              <a:buNone/>
            </a:pPr>
            <a:r>
              <a:rPr lang="en-US"/>
              <a:t>Microkernel System Structure </a:t>
            </a:r>
            <a:endParaRPr sz="2400"/>
          </a:p>
        </p:txBody>
      </p:sp>
      <p:sp>
        <p:nvSpPr>
          <p:cNvPr id="415" name="Google Shape;415;p44"/>
          <p:cNvSpPr txBox="1"/>
          <p:nvPr>
            <p:ph idx="1" type="body"/>
          </p:nvPr>
        </p:nvSpPr>
        <p:spPr>
          <a:xfrm>
            <a:off x="854075" y="1108075"/>
            <a:ext cx="6934200" cy="4921250"/>
          </a:xfrm>
          <a:prstGeom prst="rect">
            <a:avLst/>
          </a:prstGeom>
          <a:noFill/>
          <a:ln>
            <a:noFill/>
          </a:ln>
        </p:spPr>
        <p:txBody>
          <a:bodyPr anchorCtr="0" anchor="t" bIns="45700" lIns="91425" spcFirstLastPara="1" rIns="91425" wrap="square" tIns="45700">
            <a:normAutofit fontScale="85000" lnSpcReduction="20000"/>
          </a:bodyPr>
          <a:lstStyle/>
          <a:p>
            <a:pPr indent="-256032" lvl="0" marL="365760" rtl="0" algn="l">
              <a:spcBef>
                <a:spcPts val="0"/>
              </a:spcBef>
              <a:spcAft>
                <a:spcPts val="0"/>
              </a:spcAft>
              <a:buSzPct val="68000"/>
              <a:buChar char="🞂"/>
            </a:pPr>
            <a:r>
              <a:rPr lang="en-US"/>
              <a:t>Moves as much from the kernel into user space</a:t>
            </a:r>
            <a:endParaRPr/>
          </a:p>
          <a:p>
            <a:pPr indent="-256032" lvl="0" marL="365760" rtl="0" algn="l">
              <a:spcBef>
                <a:spcPts val="400"/>
              </a:spcBef>
              <a:spcAft>
                <a:spcPts val="0"/>
              </a:spcAft>
              <a:buSzPct val="68000"/>
              <a:buChar char="🞂"/>
            </a:pPr>
            <a:r>
              <a:rPr b="1" lang="en-US">
                <a:solidFill>
                  <a:srgbClr val="3366FF"/>
                </a:solidFill>
              </a:rPr>
              <a:t>Mach </a:t>
            </a:r>
            <a:r>
              <a:rPr lang="en-US"/>
              <a:t>example of </a:t>
            </a:r>
            <a:r>
              <a:rPr b="1" lang="en-US">
                <a:solidFill>
                  <a:srgbClr val="3366FF"/>
                </a:solidFill>
              </a:rPr>
              <a:t>microkernel</a:t>
            </a:r>
            <a:endParaRPr/>
          </a:p>
          <a:p>
            <a:pPr indent="-228599" lvl="1" marL="621792" rtl="0" algn="l">
              <a:spcBef>
                <a:spcPts val="324"/>
              </a:spcBef>
              <a:spcAft>
                <a:spcPts val="0"/>
              </a:spcAft>
              <a:buSzPct val="287500"/>
              <a:buChar char="◦"/>
            </a:pPr>
            <a:r>
              <a:rPr lang="en-US"/>
              <a:t>Mac OS X kernel (</a:t>
            </a:r>
            <a:r>
              <a:rPr b="1" lang="en-US">
                <a:solidFill>
                  <a:srgbClr val="3366FF"/>
                </a:solidFill>
              </a:rPr>
              <a:t>Darwin</a:t>
            </a:r>
            <a:r>
              <a:rPr lang="en-US"/>
              <a:t>) partly based on Mach</a:t>
            </a:r>
            <a:endParaRPr sz="800"/>
          </a:p>
          <a:p>
            <a:pPr indent="-256032" lvl="0" marL="365760" rtl="0" algn="l">
              <a:spcBef>
                <a:spcPts val="400"/>
              </a:spcBef>
              <a:spcAft>
                <a:spcPts val="0"/>
              </a:spcAft>
              <a:buSzPct val="229500"/>
              <a:buChar char="🞂"/>
            </a:pPr>
            <a:r>
              <a:rPr lang="en-US"/>
              <a:t>Communication takes place between user modules using </a:t>
            </a:r>
            <a:r>
              <a:rPr b="1" lang="en-US">
                <a:solidFill>
                  <a:srgbClr val="3366FF"/>
                </a:solidFill>
              </a:rPr>
              <a:t>message passing</a:t>
            </a:r>
            <a:endParaRPr sz="800"/>
          </a:p>
          <a:p>
            <a:pPr indent="-256032" lvl="0" marL="365760" rtl="0" algn="l">
              <a:spcBef>
                <a:spcPts val="400"/>
              </a:spcBef>
              <a:spcAft>
                <a:spcPts val="0"/>
              </a:spcAft>
              <a:buSzPct val="68000"/>
              <a:buChar char="🞂"/>
            </a:pPr>
            <a:r>
              <a:rPr lang="en-US"/>
              <a:t>Benefits:</a:t>
            </a:r>
            <a:endParaRPr/>
          </a:p>
          <a:p>
            <a:pPr indent="-228599" lvl="1" marL="621792" rtl="0" algn="l">
              <a:spcBef>
                <a:spcPts val="324"/>
              </a:spcBef>
              <a:spcAft>
                <a:spcPts val="0"/>
              </a:spcAft>
              <a:buSzPct val="100000"/>
              <a:buChar char="◦"/>
            </a:pPr>
            <a:r>
              <a:rPr lang="en-US"/>
              <a:t>Easier to extend a microkernel</a:t>
            </a:r>
            <a:endParaRPr/>
          </a:p>
          <a:p>
            <a:pPr indent="-228599" lvl="1" marL="621792" rtl="0" algn="l">
              <a:spcBef>
                <a:spcPts val="324"/>
              </a:spcBef>
              <a:spcAft>
                <a:spcPts val="0"/>
              </a:spcAft>
              <a:buSzPct val="100000"/>
              <a:buChar char="◦"/>
            </a:pPr>
            <a:r>
              <a:rPr lang="en-US"/>
              <a:t>Easier to port the operating system to new architectures</a:t>
            </a:r>
            <a:endParaRPr/>
          </a:p>
          <a:p>
            <a:pPr indent="-228599" lvl="1" marL="621792" rtl="0" algn="l">
              <a:spcBef>
                <a:spcPts val="324"/>
              </a:spcBef>
              <a:spcAft>
                <a:spcPts val="0"/>
              </a:spcAft>
              <a:buSzPct val="100000"/>
              <a:buChar char="◦"/>
            </a:pPr>
            <a:r>
              <a:rPr lang="en-US"/>
              <a:t>More reliable (less code is running in kernel mode)</a:t>
            </a:r>
            <a:endParaRPr/>
          </a:p>
          <a:p>
            <a:pPr indent="-228599" lvl="1" marL="621792" rtl="0" algn="l">
              <a:spcBef>
                <a:spcPts val="324"/>
              </a:spcBef>
              <a:spcAft>
                <a:spcPts val="0"/>
              </a:spcAft>
              <a:buSzPct val="287500"/>
              <a:buChar char="◦"/>
            </a:pPr>
            <a:r>
              <a:rPr lang="en-US"/>
              <a:t>More secure</a:t>
            </a:r>
            <a:endParaRPr sz="800"/>
          </a:p>
          <a:p>
            <a:pPr indent="-256032" lvl="0" marL="365760" rtl="0" algn="l">
              <a:spcBef>
                <a:spcPts val="400"/>
              </a:spcBef>
              <a:spcAft>
                <a:spcPts val="0"/>
              </a:spcAft>
              <a:buSzPct val="68000"/>
              <a:buChar char="🞂"/>
            </a:pPr>
            <a:r>
              <a:rPr lang="en-US"/>
              <a:t>Detriments:</a:t>
            </a:r>
            <a:endParaRPr/>
          </a:p>
          <a:p>
            <a:pPr indent="-228599" lvl="1" marL="621792" rtl="0" algn="l">
              <a:spcBef>
                <a:spcPts val="324"/>
              </a:spcBef>
              <a:spcAft>
                <a:spcPts val="0"/>
              </a:spcAft>
              <a:buSzPct val="100000"/>
              <a:buChar char="◦"/>
            </a:pPr>
            <a:r>
              <a:rPr lang="en-US"/>
              <a:t>Performance overhead of user space to kernel space communication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5"/>
          <p:cNvSpPr txBox="1"/>
          <p:nvPr>
            <p:ph type="title"/>
          </p:nvPr>
        </p:nvSpPr>
        <p:spPr>
          <a:xfrm>
            <a:off x="504825" y="21431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70833"/>
              <a:buFont typeface="Lucida Sans"/>
              <a:buNone/>
            </a:pPr>
            <a:r>
              <a:rPr lang="en-US"/>
              <a:t>Microkernel System Structure </a:t>
            </a:r>
            <a:endParaRPr sz="2400"/>
          </a:p>
        </p:txBody>
      </p:sp>
      <p:pic>
        <p:nvPicPr>
          <p:cNvPr descr="2_14.pdf" id="422" name="Google Shape;422;p45"/>
          <p:cNvPicPr preferRelativeResize="0"/>
          <p:nvPr/>
        </p:nvPicPr>
        <p:blipFill rotWithShape="1">
          <a:blip r:embed="rId3">
            <a:alphaModFix/>
          </a:blip>
          <a:srcRect b="0" l="0" r="0" t="0"/>
          <a:stretch/>
        </p:blipFill>
        <p:spPr>
          <a:xfrm>
            <a:off x="1166813" y="1282700"/>
            <a:ext cx="7427912" cy="3594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Modules</a:t>
            </a:r>
            <a:endParaRPr/>
          </a:p>
        </p:txBody>
      </p:sp>
      <p:sp>
        <p:nvSpPr>
          <p:cNvPr id="429" name="Google Shape;429;p46"/>
          <p:cNvSpPr txBox="1"/>
          <p:nvPr>
            <p:ph idx="1" type="body"/>
          </p:nvPr>
        </p:nvSpPr>
        <p:spPr>
          <a:xfrm>
            <a:off x="806450" y="1233488"/>
            <a:ext cx="6997700" cy="4530725"/>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Char char="🞂"/>
            </a:pPr>
            <a:r>
              <a:rPr lang="en-US"/>
              <a:t>Many modern operating systems implement </a:t>
            </a:r>
            <a:r>
              <a:rPr b="1" lang="en-US">
                <a:solidFill>
                  <a:srgbClr val="3366FF"/>
                </a:solidFill>
              </a:rPr>
              <a:t>loadable</a:t>
            </a:r>
            <a:r>
              <a:rPr lang="en-US"/>
              <a:t> </a:t>
            </a:r>
            <a:r>
              <a:rPr b="1" lang="en-US">
                <a:solidFill>
                  <a:srgbClr val="3366FF"/>
                </a:solidFill>
              </a:rPr>
              <a:t>kernel modules</a:t>
            </a:r>
            <a:endParaRPr/>
          </a:p>
          <a:p>
            <a:pPr indent="-228600" lvl="1" marL="621792" rtl="0" algn="l">
              <a:spcBef>
                <a:spcPts val="324"/>
              </a:spcBef>
              <a:spcAft>
                <a:spcPts val="0"/>
              </a:spcAft>
              <a:buSzPts val="2300"/>
              <a:buChar char="◦"/>
            </a:pPr>
            <a:r>
              <a:rPr lang="en-US"/>
              <a:t>Uses object-oriented approach</a:t>
            </a:r>
            <a:endParaRPr/>
          </a:p>
          <a:p>
            <a:pPr indent="-228600" lvl="1" marL="621792" rtl="0" algn="l">
              <a:spcBef>
                <a:spcPts val="324"/>
              </a:spcBef>
              <a:spcAft>
                <a:spcPts val="0"/>
              </a:spcAft>
              <a:buSzPts val="2300"/>
              <a:buChar char="◦"/>
            </a:pPr>
            <a:r>
              <a:rPr lang="en-US"/>
              <a:t>Each core component is separate</a:t>
            </a:r>
            <a:endParaRPr/>
          </a:p>
          <a:p>
            <a:pPr indent="-228600" lvl="1" marL="621792" rtl="0" algn="l">
              <a:spcBef>
                <a:spcPts val="324"/>
              </a:spcBef>
              <a:spcAft>
                <a:spcPts val="0"/>
              </a:spcAft>
              <a:buSzPts val="2300"/>
              <a:buChar char="◦"/>
            </a:pPr>
            <a:r>
              <a:rPr lang="en-US"/>
              <a:t>Each talks to the others over known interfaces</a:t>
            </a:r>
            <a:endParaRPr/>
          </a:p>
          <a:p>
            <a:pPr indent="-228600" lvl="1" marL="621792" rtl="0" algn="l">
              <a:spcBef>
                <a:spcPts val="324"/>
              </a:spcBef>
              <a:spcAft>
                <a:spcPts val="0"/>
              </a:spcAft>
              <a:buSzPts val="2300"/>
              <a:buChar char="◦"/>
            </a:pPr>
            <a:r>
              <a:rPr lang="en-US"/>
              <a:t>Each is loadable as needed within the kernel</a:t>
            </a:r>
            <a:endParaRPr/>
          </a:p>
          <a:p>
            <a:pPr indent="-256032" lvl="0" marL="365760" rtl="0" algn="l">
              <a:spcBef>
                <a:spcPts val="400"/>
              </a:spcBef>
              <a:spcAft>
                <a:spcPts val="0"/>
              </a:spcAft>
              <a:buSzPts val="1836"/>
              <a:buChar char="🞂"/>
            </a:pPr>
            <a:r>
              <a:rPr lang="en-US"/>
              <a:t>Overall, like layers but with more flexible</a:t>
            </a:r>
            <a:endParaRPr/>
          </a:p>
          <a:p>
            <a:pPr indent="-228600" lvl="1" marL="621792" rtl="0" algn="l">
              <a:spcBef>
                <a:spcPts val="324"/>
              </a:spcBef>
              <a:spcAft>
                <a:spcPts val="0"/>
              </a:spcAft>
              <a:buSzPts val="2300"/>
              <a:buChar char="◦"/>
            </a:pPr>
            <a:r>
              <a:rPr lang="en-US"/>
              <a:t>Linux, Solaris, etc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2"/>
              </a:buClr>
              <a:buSzPts val="4100"/>
              <a:buFont typeface="Lucida Sans"/>
              <a:buNone/>
            </a:pPr>
            <a:r>
              <a:rPr lang="en-US"/>
              <a:t>Solaris Modular Approach</a:t>
            </a:r>
            <a:endParaRPr/>
          </a:p>
        </p:txBody>
      </p:sp>
      <p:pic>
        <p:nvPicPr>
          <p:cNvPr id="436" name="Google Shape;436;p47"/>
          <p:cNvPicPr preferRelativeResize="0"/>
          <p:nvPr/>
        </p:nvPicPr>
        <p:blipFill rotWithShape="1">
          <a:blip r:embed="rId3">
            <a:alphaModFix/>
          </a:blip>
          <a:srcRect b="0" l="0" r="0" t="0"/>
          <a:stretch/>
        </p:blipFill>
        <p:spPr>
          <a:xfrm>
            <a:off x="1260475" y="1301750"/>
            <a:ext cx="6956425" cy="374808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8"/>
          <p:cNvSpPr txBox="1"/>
          <p:nvPr>
            <p:ph type="title"/>
          </p:nvPr>
        </p:nvSpPr>
        <p:spPr>
          <a:xfrm>
            <a:off x="457200" y="19843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Hybrid Systems</a:t>
            </a:r>
            <a:endParaRPr/>
          </a:p>
        </p:txBody>
      </p:sp>
      <p:sp>
        <p:nvSpPr>
          <p:cNvPr id="443" name="Google Shape;443;p48"/>
          <p:cNvSpPr txBox="1"/>
          <p:nvPr>
            <p:ph idx="1" type="body"/>
          </p:nvPr>
        </p:nvSpPr>
        <p:spPr>
          <a:xfrm>
            <a:off x="806450" y="1233488"/>
            <a:ext cx="7265988" cy="4530725"/>
          </a:xfrm>
          <a:prstGeom prst="rect">
            <a:avLst/>
          </a:prstGeom>
          <a:noFill/>
          <a:ln>
            <a:noFill/>
          </a:ln>
        </p:spPr>
        <p:txBody>
          <a:bodyPr anchorCtr="0" anchor="t" bIns="45700" lIns="91425" spcFirstLastPara="1" rIns="91425" wrap="square" tIns="45700">
            <a:normAutofit fontScale="92500" lnSpcReduction="10000"/>
          </a:bodyPr>
          <a:lstStyle/>
          <a:p>
            <a:pPr indent="-256032" lvl="0" marL="365760" rtl="0" algn="l">
              <a:spcBef>
                <a:spcPts val="0"/>
              </a:spcBef>
              <a:spcAft>
                <a:spcPts val="0"/>
              </a:spcAft>
              <a:buSzPct val="68000"/>
              <a:buChar char="🞂"/>
            </a:pPr>
            <a:r>
              <a:rPr lang="en-US" sz="2400"/>
              <a:t>Most modern operating systems are not one pure model</a:t>
            </a:r>
            <a:endParaRPr/>
          </a:p>
          <a:p>
            <a:pPr indent="-228600" lvl="1" marL="621792" rtl="0" algn="l">
              <a:spcBef>
                <a:spcPts val="324"/>
              </a:spcBef>
              <a:spcAft>
                <a:spcPts val="0"/>
              </a:spcAft>
              <a:buSzPct val="100000"/>
              <a:buChar char="◦"/>
            </a:pPr>
            <a:r>
              <a:rPr lang="en-US" sz="2000"/>
              <a:t>Hybrid combines multiple approaches to address performance, security, usability needs</a:t>
            </a:r>
            <a:endParaRPr/>
          </a:p>
          <a:p>
            <a:pPr indent="-228600" lvl="1" marL="621792" rtl="0" algn="l">
              <a:spcBef>
                <a:spcPts val="324"/>
              </a:spcBef>
              <a:spcAft>
                <a:spcPts val="0"/>
              </a:spcAft>
              <a:buSzPct val="100000"/>
              <a:buChar char="◦"/>
            </a:pPr>
            <a:r>
              <a:rPr lang="en-US" sz="2000"/>
              <a:t>Linux and Solaris kernels in kernel address space, so monolithic, plus modular for dynamic loading of functionality</a:t>
            </a:r>
            <a:endParaRPr/>
          </a:p>
          <a:p>
            <a:pPr indent="-228600" lvl="1" marL="621792" rtl="0" algn="l">
              <a:spcBef>
                <a:spcPts val="324"/>
              </a:spcBef>
              <a:spcAft>
                <a:spcPts val="0"/>
              </a:spcAft>
              <a:buSzPct val="100000"/>
              <a:buChar char="◦"/>
            </a:pPr>
            <a:r>
              <a:rPr lang="en-US" sz="2000"/>
              <a:t>Windows mostly monolithic, plus microkernel for different subsystem </a:t>
            </a:r>
            <a:r>
              <a:rPr b="1" i="1" lang="en-US" sz="2000"/>
              <a:t>personalities</a:t>
            </a:r>
            <a:endParaRPr/>
          </a:p>
          <a:p>
            <a:pPr indent="-111125" lvl="1" marL="621792" rtl="0" algn="l">
              <a:spcBef>
                <a:spcPts val="324"/>
              </a:spcBef>
              <a:spcAft>
                <a:spcPts val="0"/>
              </a:spcAft>
              <a:buSzPct val="100000"/>
              <a:buNone/>
            </a:pPr>
            <a:r>
              <a:t/>
            </a:r>
            <a:endParaRPr b="1" i="1" sz="2000"/>
          </a:p>
          <a:p>
            <a:pPr indent="-256032" lvl="0" marL="365760" rtl="0" algn="l">
              <a:spcBef>
                <a:spcPts val="400"/>
              </a:spcBef>
              <a:spcAft>
                <a:spcPts val="0"/>
              </a:spcAft>
              <a:buSzPct val="68000"/>
              <a:buChar char="🞂"/>
            </a:pPr>
            <a:r>
              <a:rPr lang="en-US" sz="2400"/>
              <a:t>Apple Mac OS X hybrid, layered, </a:t>
            </a:r>
            <a:r>
              <a:rPr b="1" lang="en-US" sz="2400">
                <a:solidFill>
                  <a:srgbClr val="3366FF"/>
                </a:solidFill>
              </a:rPr>
              <a:t>Aqua</a:t>
            </a:r>
            <a:r>
              <a:rPr lang="en-US" sz="2400"/>
              <a:t> UI plus </a:t>
            </a:r>
            <a:r>
              <a:rPr b="1" lang="en-US" sz="2400">
                <a:solidFill>
                  <a:srgbClr val="3366FF"/>
                </a:solidFill>
              </a:rPr>
              <a:t>Cocoa</a:t>
            </a:r>
            <a:r>
              <a:rPr lang="en-US" sz="2400"/>
              <a:t> programming environment</a:t>
            </a:r>
            <a:endParaRPr/>
          </a:p>
          <a:p>
            <a:pPr indent="-228600" lvl="1" marL="621792" rtl="0" algn="l">
              <a:spcBef>
                <a:spcPts val="324"/>
              </a:spcBef>
              <a:spcAft>
                <a:spcPts val="0"/>
              </a:spcAft>
              <a:buSzPct val="100000"/>
              <a:buChar char="◦"/>
            </a:pPr>
            <a:r>
              <a:rPr lang="en-US" sz="2000"/>
              <a:t>Below is kernel consisting of Mach microkernel and BSD Unix parts, plus I/O kit and dynamically loadable modules (called </a:t>
            </a:r>
            <a:r>
              <a:rPr b="1" lang="en-US" sz="2000">
                <a:solidFill>
                  <a:srgbClr val="3366FF"/>
                </a:solidFill>
              </a:rPr>
              <a:t>kernel extensions</a:t>
            </a:r>
            <a:r>
              <a:rPr lang="en-US" sz="2000"/>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Mac OS X Structure</a:t>
            </a:r>
            <a:endParaRPr/>
          </a:p>
        </p:txBody>
      </p:sp>
      <p:pic>
        <p:nvPicPr>
          <p:cNvPr descr="2_16.pdf" id="449" name="Google Shape;449;p49"/>
          <p:cNvPicPr preferRelativeResize="0"/>
          <p:nvPr>
            <p:ph idx="1" type="body"/>
          </p:nvPr>
        </p:nvPicPr>
        <p:blipFill rotWithShape="1">
          <a:blip r:embed="rId3">
            <a:alphaModFix/>
          </a:blip>
          <a:srcRect b="0" l="554" r="553" t="0"/>
          <a:stretch/>
        </p:blipFill>
        <p:spPr>
          <a:xfrm>
            <a:off x="928688" y="1458913"/>
            <a:ext cx="7410450" cy="4079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5"/>
          <p:cNvSpPr txBox="1"/>
          <p:nvPr>
            <p:ph idx="1" type="body"/>
          </p:nvPr>
        </p:nvSpPr>
        <p:spPr>
          <a:xfrm>
            <a:off x="158115" y="949897"/>
            <a:ext cx="8827770" cy="5689600"/>
          </a:xfrm>
          <a:prstGeom prst="rect">
            <a:avLst/>
          </a:prstGeom>
          <a:noFill/>
          <a:ln>
            <a:noFill/>
          </a:ln>
        </p:spPr>
        <p:txBody>
          <a:bodyPr anchorCtr="0" anchor="t" bIns="45700" lIns="91425" spcFirstLastPara="1" rIns="91425" wrap="square" tIns="45700">
            <a:normAutofit/>
          </a:bodyPr>
          <a:lstStyle/>
          <a:p>
            <a:pPr indent="-178307" lvl="0" marL="365760" rtl="0" algn="l">
              <a:lnSpc>
                <a:spcPct val="90000"/>
              </a:lnSpc>
              <a:spcBef>
                <a:spcPts val="0"/>
              </a:spcBef>
              <a:spcAft>
                <a:spcPts val="0"/>
              </a:spcAft>
              <a:buSzPts val="1224"/>
              <a:buNone/>
            </a:pPr>
            <a:r>
              <a:t/>
            </a:r>
            <a:endParaRPr sz="1800"/>
          </a:p>
          <a:p>
            <a:pPr indent="-228600" lvl="1" marL="621792" rtl="0" algn="l">
              <a:lnSpc>
                <a:spcPct val="90000"/>
              </a:lnSpc>
              <a:spcBef>
                <a:spcPts val="324"/>
              </a:spcBef>
              <a:spcAft>
                <a:spcPts val="0"/>
              </a:spcAft>
              <a:buSzPts val="1600"/>
              <a:buChar char="◦"/>
            </a:pPr>
            <a:r>
              <a:rPr b="1" lang="en-US" sz="1600"/>
              <a:t>Resource allocation - </a:t>
            </a:r>
            <a:r>
              <a:rPr lang="en-US" sz="1600"/>
              <a:t>When  multiple users or multiple jobs running concurrently, resources must be allocated to each of them</a:t>
            </a:r>
            <a:endParaRPr/>
          </a:p>
          <a:p>
            <a:pPr indent="-228600" lvl="2" marL="859536" rtl="0" algn="l">
              <a:lnSpc>
                <a:spcPct val="90000"/>
              </a:lnSpc>
              <a:spcBef>
                <a:spcPts val="350"/>
              </a:spcBef>
              <a:spcAft>
                <a:spcPts val="0"/>
              </a:spcAft>
              <a:buSzPts val="1600"/>
              <a:buChar char="●"/>
            </a:pPr>
            <a:r>
              <a:rPr lang="en-US" sz="1600"/>
              <a:t>Many types of resources -   CPU cycles, main memory, file storage, I/O devices.</a:t>
            </a:r>
            <a:endParaRPr/>
          </a:p>
          <a:p>
            <a:pPr indent="-228600" lvl="2" marL="859536" rtl="0" algn="l">
              <a:lnSpc>
                <a:spcPct val="90000"/>
              </a:lnSpc>
              <a:spcBef>
                <a:spcPts val="350"/>
              </a:spcBef>
              <a:spcAft>
                <a:spcPts val="0"/>
              </a:spcAft>
              <a:buSzPts val="1600"/>
              <a:buChar char="●"/>
            </a:pPr>
            <a:r>
              <a:rPr b="0" i="0" lang="en-US" sz="1600">
                <a:solidFill>
                  <a:srgbClr val="000000"/>
                </a:solidFill>
                <a:latin typeface="Lucida Sans"/>
                <a:ea typeface="Lucida Sans"/>
                <a:cs typeface="Lucida Sans"/>
                <a:sym typeface="Lucida Sans"/>
              </a:rPr>
              <a:t> E.g., CPU cycles, main memory, storage space, and peripheral devices. Some resources are managed with generic systems and others with very carefully designed and specially tuned systems, customized for a particular resource and operating environment.</a:t>
            </a:r>
            <a:endParaRPr sz="1600">
              <a:latin typeface="Lucida Sans"/>
              <a:ea typeface="Lucida Sans"/>
              <a:cs typeface="Lucida Sans"/>
              <a:sym typeface="Lucida Sans"/>
            </a:endParaRPr>
          </a:p>
          <a:p>
            <a:pPr indent="-127000" lvl="1" marL="621792" rtl="0" algn="l">
              <a:lnSpc>
                <a:spcPct val="90000"/>
              </a:lnSpc>
              <a:spcBef>
                <a:spcPts val="324"/>
              </a:spcBef>
              <a:spcAft>
                <a:spcPts val="0"/>
              </a:spcAft>
              <a:buSzPts val="1600"/>
              <a:buNone/>
            </a:pPr>
            <a:r>
              <a:t/>
            </a:r>
            <a:endParaRPr b="1" sz="1600"/>
          </a:p>
          <a:p>
            <a:pPr indent="-228600" lvl="1" marL="621792" rtl="0" algn="l">
              <a:lnSpc>
                <a:spcPct val="90000"/>
              </a:lnSpc>
              <a:spcBef>
                <a:spcPts val="324"/>
              </a:spcBef>
              <a:spcAft>
                <a:spcPts val="0"/>
              </a:spcAft>
              <a:buSzPts val="1600"/>
              <a:buChar char="◦"/>
            </a:pPr>
            <a:r>
              <a:rPr b="1" lang="en-US" sz="1600"/>
              <a:t>Accounting -</a:t>
            </a:r>
            <a:r>
              <a:rPr lang="en-US" sz="1600"/>
              <a:t> To keep track of which users use how much and what kinds of computer resources</a:t>
            </a:r>
            <a:endParaRPr/>
          </a:p>
          <a:p>
            <a:pPr indent="-127000" lvl="1" marL="621792" rtl="0" algn="l">
              <a:lnSpc>
                <a:spcPct val="90000"/>
              </a:lnSpc>
              <a:spcBef>
                <a:spcPts val="324"/>
              </a:spcBef>
              <a:spcAft>
                <a:spcPts val="0"/>
              </a:spcAft>
              <a:buSzPts val="1600"/>
              <a:buNone/>
            </a:pPr>
            <a:r>
              <a:t/>
            </a:r>
            <a:endParaRPr b="1" sz="1600"/>
          </a:p>
          <a:p>
            <a:pPr indent="-228600" lvl="1" marL="621792" rtl="0" algn="l">
              <a:lnSpc>
                <a:spcPct val="90000"/>
              </a:lnSpc>
              <a:spcBef>
                <a:spcPts val="324"/>
              </a:spcBef>
              <a:spcAft>
                <a:spcPts val="0"/>
              </a:spcAft>
              <a:buSzPts val="1600"/>
              <a:buChar char="◦"/>
            </a:pPr>
            <a:r>
              <a:rPr b="1" lang="en-US" sz="1600"/>
              <a:t>Protection and security - </a:t>
            </a:r>
            <a:r>
              <a:rPr lang="en-US" sz="1600"/>
              <a:t>The owners of information stored in a multiuser or networked computer system may want to control use of that information, concurrent processes should not interfere with each other</a:t>
            </a:r>
            <a:br>
              <a:rPr lang="en-US" sz="1600"/>
            </a:br>
            <a:endParaRPr b="1" sz="1600"/>
          </a:p>
          <a:p>
            <a:pPr indent="-228600" lvl="2" marL="859536" rtl="0" algn="l">
              <a:lnSpc>
                <a:spcPct val="90000"/>
              </a:lnSpc>
              <a:spcBef>
                <a:spcPts val="350"/>
              </a:spcBef>
              <a:spcAft>
                <a:spcPts val="0"/>
              </a:spcAft>
              <a:buSzPts val="1600"/>
              <a:buChar char="●"/>
            </a:pPr>
            <a:r>
              <a:rPr b="1" lang="en-US" sz="1600"/>
              <a:t>Protection</a:t>
            </a:r>
            <a:r>
              <a:rPr lang="en-US" sz="1600"/>
              <a:t> involves ensuring that all access to system resources is controlled</a:t>
            </a:r>
            <a:endParaRPr/>
          </a:p>
          <a:p>
            <a:pPr indent="-228600" lvl="2" marL="859536" rtl="0" algn="l">
              <a:lnSpc>
                <a:spcPct val="90000"/>
              </a:lnSpc>
              <a:spcBef>
                <a:spcPts val="350"/>
              </a:spcBef>
              <a:spcAft>
                <a:spcPts val="0"/>
              </a:spcAft>
              <a:buSzPts val="1600"/>
              <a:buChar char="●"/>
            </a:pPr>
            <a:r>
              <a:rPr b="1" lang="en-US" sz="1600"/>
              <a:t>Security</a:t>
            </a:r>
            <a:r>
              <a:rPr lang="en-US" sz="1600"/>
              <a:t> of the system from outsiders requires user authentication, extends to defending external I/O devices from invalid access attempts</a:t>
            </a:r>
            <a:endParaRPr/>
          </a:p>
          <a:p>
            <a:pPr indent="-256032" lvl="0" marL="365760" rtl="0" algn="l">
              <a:lnSpc>
                <a:spcPct val="90000"/>
              </a:lnSpc>
              <a:spcBef>
                <a:spcPts val="400"/>
              </a:spcBef>
              <a:spcAft>
                <a:spcPts val="0"/>
              </a:spcAft>
              <a:buSzPts val="1224"/>
              <a:buFont typeface="Arial"/>
              <a:buNone/>
            </a:pPr>
            <a:r>
              <a:t/>
            </a:r>
            <a:endParaRPr sz="1800"/>
          </a:p>
        </p:txBody>
      </p:sp>
      <p:sp>
        <p:nvSpPr>
          <p:cNvPr id="150" name="Google Shape;150;p5"/>
          <p:cNvSpPr txBox="1"/>
          <p:nvPr>
            <p:ph type="title"/>
          </p:nvPr>
        </p:nvSpPr>
        <p:spPr>
          <a:xfrm>
            <a:off x="1003300" y="373635"/>
            <a:ext cx="7812088" cy="5762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2"/>
              </a:buClr>
              <a:buSzPct val="100000"/>
              <a:buFont typeface="Lucida Sans"/>
              <a:buNone/>
            </a:pPr>
            <a:r>
              <a:rPr lang="en-US"/>
              <a:t>Operating System Services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0"/>
          <p:cNvSpPr txBox="1"/>
          <p:nvPr>
            <p:ph type="title"/>
          </p:nvPr>
        </p:nvSpPr>
        <p:spPr>
          <a:xfrm>
            <a:off x="457200" y="152400"/>
            <a:ext cx="8229600" cy="57626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Android</a:t>
            </a:r>
            <a:endParaRPr/>
          </a:p>
        </p:txBody>
      </p:sp>
      <p:sp>
        <p:nvSpPr>
          <p:cNvPr id="456" name="Google Shape;456;p50"/>
          <p:cNvSpPr txBox="1"/>
          <p:nvPr>
            <p:ph idx="1" type="body"/>
          </p:nvPr>
        </p:nvSpPr>
        <p:spPr>
          <a:xfrm>
            <a:off x="838200" y="1044575"/>
            <a:ext cx="7250113" cy="4530725"/>
          </a:xfrm>
          <a:prstGeom prst="rect">
            <a:avLst/>
          </a:prstGeom>
          <a:noFill/>
          <a:ln>
            <a:noFill/>
          </a:ln>
        </p:spPr>
        <p:txBody>
          <a:bodyPr anchorCtr="0" anchor="t" bIns="45700" lIns="91425" spcFirstLastPara="1" rIns="91425" wrap="square" tIns="45700">
            <a:normAutofit fontScale="77500" lnSpcReduction="20000"/>
          </a:bodyPr>
          <a:lstStyle/>
          <a:p>
            <a:pPr indent="-256053" lvl="0" marL="365760" rtl="0" algn="l">
              <a:spcBef>
                <a:spcPts val="0"/>
              </a:spcBef>
              <a:spcAft>
                <a:spcPts val="0"/>
              </a:spcAft>
              <a:buSzPct val="68000"/>
              <a:buChar char="🞂"/>
            </a:pPr>
            <a:r>
              <a:rPr lang="en-US"/>
              <a:t>Developed by Open Handset Alliance (mostly Google)</a:t>
            </a:r>
            <a:endParaRPr/>
          </a:p>
          <a:p>
            <a:pPr indent="-228631" lvl="1" marL="621792" rtl="0" algn="l">
              <a:spcBef>
                <a:spcPts val="324"/>
              </a:spcBef>
              <a:spcAft>
                <a:spcPts val="0"/>
              </a:spcAft>
              <a:buSzPct val="100000"/>
              <a:buChar char="◦"/>
            </a:pPr>
            <a:r>
              <a:rPr lang="en-US"/>
              <a:t>Open Source</a:t>
            </a:r>
            <a:endParaRPr/>
          </a:p>
          <a:p>
            <a:pPr indent="-256053" lvl="0" marL="365760" rtl="0" algn="l">
              <a:spcBef>
                <a:spcPts val="400"/>
              </a:spcBef>
              <a:spcAft>
                <a:spcPts val="0"/>
              </a:spcAft>
              <a:buSzPct val="68000"/>
              <a:buChar char="🞂"/>
            </a:pPr>
            <a:r>
              <a:rPr lang="en-US"/>
              <a:t>Similar stack to IOS</a:t>
            </a:r>
            <a:endParaRPr/>
          </a:p>
          <a:p>
            <a:pPr indent="-256053" lvl="0" marL="365760" rtl="0" algn="l">
              <a:spcBef>
                <a:spcPts val="400"/>
              </a:spcBef>
              <a:spcAft>
                <a:spcPts val="0"/>
              </a:spcAft>
              <a:buSzPct val="68000"/>
              <a:buChar char="🞂"/>
            </a:pPr>
            <a:r>
              <a:rPr lang="en-US"/>
              <a:t>Based on Linux kernel but modified</a:t>
            </a:r>
            <a:endParaRPr/>
          </a:p>
          <a:p>
            <a:pPr indent="-228631" lvl="1" marL="621792" rtl="0" algn="l">
              <a:spcBef>
                <a:spcPts val="324"/>
              </a:spcBef>
              <a:spcAft>
                <a:spcPts val="0"/>
              </a:spcAft>
              <a:buSzPct val="100000"/>
              <a:buChar char="◦"/>
            </a:pPr>
            <a:r>
              <a:rPr lang="en-US"/>
              <a:t>Provides process, memory, device-driver management</a:t>
            </a:r>
            <a:endParaRPr/>
          </a:p>
          <a:p>
            <a:pPr indent="-228631" lvl="1" marL="621792" rtl="0" algn="l">
              <a:spcBef>
                <a:spcPts val="324"/>
              </a:spcBef>
              <a:spcAft>
                <a:spcPts val="0"/>
              </a:spcAft>
              <a:buSzPct val="100000"/>
              <a:buChar char="◦"/>
            </a:pPr>
            <a:r>
              <a:rPr lang="en-US"/>
              <a:t>Adds power management </a:t>
            </a:r>
            <a:endParaRPr/>
          </a:p>
          <a:p>
            <a:pPr indent="-256053" lvl="0" marL="365760" rtl="0" algn="l">
              <a:spcBef>
                <a:spcPts val="400"/>
              </a:spcBef>
              <a:spcAft>
                <a:spcPts val="0"/>
              </a:spcAft>
              <a:buSzPct val="68000"/>
              <a:buChar char="🞂"/>
            </a:pPr>
            <a:r>
              <a:rPr lang="en-US"/>
              <a:t>Runtime environment includes core set of libraries and Dalvik virtual machine</a:t>
            </a:r>
            <a:endParaRPr/>
          </a:p>
          <a:p>
            <a:pPr indent="-228631" lvl="1" marL="621792" rtl="0" algn="l">
              <a:spcBef>
                <a:spcPts val="324"/>
              </a:spcBef>
              <a:spcAft>
                <a:spcPts val="0"/>
              </a:spcAft>
              <a:buSzPct val="100000"/>
              <a:buChar char="◦"/>
            </a:pPr>
            <a:r>
              <a:rPr lang="en-US"/>
              <a:t>Apps developed in Java plus Android API</a:t>
            </a:r>
            <a:endParaRPr/>
          </a:p>
          <a:p>
            <a:pPr indent="-228631" lvl="2" marL="859536" rtl="0" algn="l">
              <a:spcBef>
                <a:spcPts val="350"/>
              </a:spcBef>
              <a:spcAft>
                <a:spcPts val="0"/>
              </a:spcAft>
              <a:buSzPct val="100000"/>
              <a:buChar char="●"/>
            </a:pPr>
            <a:r>
              <a:rPr lang="en-US"/>
              <a:t>Java class files compiled to Java bytecode then translated to executable than runs in Dalvik VM</a:t>
            </a:r>
            <a:endParaRPr/>
          </a:p>
          <a:p>
            <a:pPr indent="-256053" lvl="0" marL="365760" rtl="0" algn="l">
              <a:spcBef>
                <a:spcPts val="400"/>
              </a:spcBef>
              <a:spcAft>
                <a:spcPts val="0"/>
              </a:spcAft>
              <a:buSzPct val="68000"/>
              <a:buChar char="🞂"/>
            </a:pPr>
            <a:r>
              <a:rPr lang="en-US"/>
              <a:t>Libraries include frameworks for web browser (webkit), database (SQLite), multimedia, smaller libc</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1"/>
          <p:cNvSpPr txBox="1"/>
          <p:nvPr>
            <p:ph type="title"/>
          </p:nvPr>
        </p:nvSpPr>
        <p:spPr>
          <a:xfrm>
            <a:off x="457200" y="21431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Android Architecture</a:t>
            </a:r>
            <a:endParaRPr/>
          </a:p>
        </p:txBody>
      </p:sp>
      <p:pic>
        <p:nvPicPr>
          <p:cNvPr descr="2_18.pdf" id="463" name="Google Shape;463;p51"/>
          <p:cNvPicPr preferRelativeResize="0"/>
          <p:nvPr>
            <p:ph idx="1" type="body"/>
          </p:nvPr>
        </p:nvPicPr>
        <p:blipFill rotWithShape="1">
          <a:blip r:embed="rId3">
            <a:alphaModFix/>
          </a:blip>
          <a:srcRect b="15272" l="0" r="0" t="15273"/>
          <a:stretch/>
        </p:blipFill>
        <p:spPr>
          <a:xfrm>
            <a:off x="1182688" y="1181100"/>
            <a:ext cx="7254875" cy="399573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2"/>
          <p:cNvSpPr txBox="1"/>
          <p:nvPr>
            <p:ph type="title"/>
          </p:nvPr>
        </p:nvSpPr>
        <p:spPr>
          <a:xfrm>
            <a:off x="1090613" y="198438"/>
            <a:ext cx="7596187"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Operating-System Debugging</a:t>
            </a:r>
            <a:endParaRPr/>
          </a:p>
        </p:txBody>
      </p:sp>
      <p:sp>
        <p:nvSpPr>
          <p:cNvPr id="469" name="Google Shape;469;p52"/>
          <p:cNvSpPr txBox="1"/>
          <p:nvPr>
            <p:ph idx="1" type="body"/>
          </p:nvPr>
        </p:nvSpPr>
        <p:spPr>
          <a:xfrm>
            <a:off x="806450" y="1233488"/>
            <a:ext cx="7753350" cy="4910137"/>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224"/>
              <a:buChar char="🞂"/>
            </a:pPr>
            <a:r>
              <a:rPr b="1" lang="en-US" sz="1800">
                <a:solidFill>
                  <a:srgbClr val="3366FF"/>
                </a:solidFill>
              </a:rPr>
              <a:t>Debugging</a:t>
            </a:r>
            <a:r>
              <a:rPr lang="en-US" sz="1800">
                <a:solidFill>
                  <a:srgbClr val="3366FF"/>
                </a:solidFill>
              </a:rPr>
              <a:t> </a:t>
            </a:r>
            <a:r>
              <a:rPr lang="en-US" sz="1800"/>
              <a:t>is finding and fixing errors, or </a:t>
            </a:r>
            <a:r>
              <a:rPr b="1" lang="en-US" sz="1800">
                <a:solidFill>
                  <a:srgbClr val="3366FF"/>
                </a:solidFill>
              </a:rPr>
              <a:t>bugs</a:t>
            </a:r>
            <a:endParaRPr/>
          </a:p>
          <a:p>
            <a:pPr indent="-256032" lvl="0" marL="365760" rtl="0" algn="l">
              <a:spcBef>
                <a:spcPts val="400"/>
              </a:spcBef>
              <a:spcAft>
                <a:spcPts val="0"/>
              </a:spcAft>
              <a:buSzPts val="1224"/>
              <a:buChar char="🞂"/>
            </a:pPr>
            <a:r>
              <a:rPr lang="en-US" sz="1800"/>
              <a:t>OS generate </a:t>
            </a:r>
            <a:r>
              <a:rPr b="1" lang="en-US" sz="1800">
                <a:solidFill>
                  <a:srgbClr val="3366FF"/>
                </a:solidFill>
              </a:rPr>
              <a:t>log files</a:t>
            </a:r>
            <a:r>
              <a:rPr lang="en-US" sz="1800">
                <a:solidFill>
                  <a:srgbClr val="3366FF"/>
                </a:solidFill>
              </a:rPr>
              <a:t> </a:t>
            </a:r>
            <a:r>
              <a:rPr lang="en-US" sz="1800">
                <a:solidFill>
                  <a:srgbClr val="000000"/>
                </a:solidFill>
              </a:rPr>
              <a:t>containing error information</a:t>
            </a:r>
            <a:endParaRPr/>
          </a:p>
          <a:p>
            <a:pPr indent="-256032" lvl="0" marL="365760" rtl="0" algn="l">
              <a:spcBef>
                <a:spcPts val="400"/>
              </a:spcBef>
              <a:spcAft>
                <a:spcPts val="0"/>
              </a:spcAft>
              <a:buSzPts val="1224"/>
              <a:buChar char="🞂"/>
            </a:pPr>
            <a:r>
              <a:rPr lang="en-US" sz="1800">
                <a:solidFill>
                  <a:srgbClr val="000000"/>
                </a:solidFill>
              </a:rPr>
              <a:t>Failure of an application can generate </a:t>
            </a:r>
            <a:r>
              <a:rPr b="1" lang="en-US" sz="1800">
                <a:solidFill>
                  <a:srgbClr val="3366FF"/>
                </a:solidFill>
              </a:rPr>
              <a:t>core dump</a:t>
            </a:r>
            <a:r>
              <a:rPr lang="en-US" sz="1800">
                <a:solidFill>
                  <a:srgbClr val="3366FF"/>
                </a:solidFill>
              </a:rPr>
              <a:t> </a:t>
            </a:r>
            <a:r>
              <a:rPr lang="en-US" sz="1800">
                <a:solidFill>
                  <a:srgbClr val="000000"/>
                </a:solidFill>
              </a:rPr>
              <a:t>file capturing memory of the process</a:t>
            </a:r>
            <a:endParaRPr/>
          </a:p>
          <a:p>
            <a:pPr indent="-256032" lvl="0" marL="365760" rtl="0" algn="l">
              <a:spcBef>
                <a:spcPts val="400"/>
              </a:spcBef>
              <a:spcAft>
                <a:spcPts val="0"/>
              </a:spcAft>
              <a:buSzPts val="1224"/>
              <a:buChar char="🞂"/>
            </a:pPr>
            <a:r>
              <a:rPr lang="en-US" sz="1800">
                <a:solidFill>
                  <a:srgbClr val="000000"/>
                </a:solidFill>
              </a:rPr>
              <a:t>Operating system failure can generate </a:t>
            </a:r>
            <a:r>
              <a:rPr b="1" lang="en-US" sz="1800">
                <a:solidFill>
                  <a:srgbClr val="3366FF"/>
                </a:solidFill>
              </a:rPr>
              <a:t>crash dump</a:t>
            </a:r>
            <a:r>
              <a:rPr lang="en-US" sz="1800">
                <a:solidFill>
                  <a:srgbClr val="3366FF"/>
                </a:solidFill>
              </a:rPr>
              <a:t> </a:t>
            </a:r>
            <a:r>
              <a:rPr lang="en-US" sz="1800">
                <a:solidFill>
                  <a:srgbClr val="000000"/>
                </a:solidFill>
              </a:rPr>
              <a:t>file containing kernel memory</a:t>
            </a:r>
            <a:endParaRPr/>
          </a:p>
          <a:p>
            <a:pPr indent="-256032" lvl="0" marL="365760" rtl="0" algn="l">
              <a:spcBef>
                <a:spcPts val="400"/>
              </a:spcBef>
              <a:spcAft>
                <a:spcPts val="0"/>
              </a:spcAft>
              <a:buSzPts val="1224"/>
              <a:buChar char="🞂"/>
            </a:pPr>
            <a:r>
              <a:rPr lang="en-US" sz="1800">
                <a:solidFill>
                  <a:srgbClr val="000000"/>
                </a:solidFill>
              </a:rPr>
              <a:t>Beyond crashes, performance tuning can optimize system performance</a:t>
            </a:r>
            <a:endParaRPr/>
          </a:p>
          <a:p>
            <a:pPr indent="-228600" lvl="1" marL="621792" rtl="0" algn="l">
              <a:spcBef>
                <a:spcPts val="324"/>
              </a:spcBef>
              <a:spcAft>
                <a:spcPts val="0"/>
              </a:spcAft>
              <a:buSzPts val="1600"/>
              <a:buChar char="◦"/>
            </a:pPr>
            <a:r>
              <a:rPr lang="en-US" sz="1600">
                <a:solidFill>
                  <a:srgbClr val="000000"/>
                </a:solidFill>
              </a:rPr>
              <a:t>Sometimes using </a:t>
            </a:r>
            <a:r>
              <a:rPr b="1" i="1" lang="en-US" sz="1600">
                <a:solidFill>
                  <a:srgbClr val="000000"/>
                </a:solidFill>
              </a:rPr>
              <a:t>trace listings</a:t>
            </a:r>
            <a:r>
              <a:rPr lang="en-US" sz="1600">
                <a:solidFill>
                  <a:srgbClr val="000000"/>
                </a:solidFill>
              </a:rPr>
              <a:t> of activities, recorded for analysis</a:t>
            </a:r>
            <a:endParaRPr/>
          </a:p>
          <a:p>
            <a:pPr indent="-228600" lvl="1" marL="621792" rtl="0" algn="l">
              <a:spcBef>
                <a:spcPts val="324"/>
              </a:spcBef>
              <a:spcAft>
                <a:spcPts val="0"/>
              </a:spcAft>
              <a:buSzPts val="1600"/>
              <a:buChar char="◦"/>
            </a:pPr>
            <a:r>
              <a:rPr b="1" lang="en-US" sz="1600">
                <a:solidFill>
                  <a:srgbClr val="3366FF"/>
                </a:solidFill>
              </a:rPr>
              <a:t>Profiling</a:t>
            </a:r>
            <a:r>
              <a:rPr lang="en-US" sz="1600">
                <a:solidFill>
                  <a:srgbClr val="000000"/>
                </a:solidFill>
              </a:rPr>
              <a:t> is periodic sampling of instruction pointer to look for statistical trends</a:t>
            </a:r>
            <a:endParaRPr/>
          </a:p>
          <a:p>
            <a:pPr indent="-127000" lvl="1" marL="621792" rtl="0" algn="l">
              <a:spcBef>
                <a:spcPts val="324"/>
              </a:spcBef>
              <a:spcAft>
                <a:spcPts val="0"/>
              </a:spcAft>
              <a:buSzPts val="1600"/>
              <a:buNone/>
            </a:pPr>
            <a:r>
              <a:t/>
            </a:r>
            <a:endParaRPr sz="1600">
              <a:solidFill>
                <a:srgbClr val="000000"/>
              </a:solidFill>
            </a:endParaRPr>
          </a:p>
          <a:p>
            <a:pPr indent="-256032" lvl="0" marL="365760" rtl="0" algn="l">
              <a:spcBef>
                <a:spcPts val="400"/>
              </a:spcBef>
              <a:spcAft>
                <a:spcPts val="0"/>
              </a:spcAft>
              <a:buSzPts val="816"/>
              <a:buFont typeface="Arial"/>
              <a:buNone/>
            </a:pPr>
            <a:r>
              <a:rPr lang="en-US" sz="1200">
                <a:solidFill>
                  <a:srgbClr val="0070C0"/>
                </a:solidFill>
              </a:rPr>
              <a:t>Kernighan’s Law: “Debugging is twice as hard as writing the code in the first place. Therefore, if you write the code as cleverly as possible, you are, by definition, not smart enough to debug it.”</a:t>
            </a:r>
            <a:endParaRPr sz="1200">
              <a:solidFill>
                <a:srgbClr val="0070C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txBox="1"/>
          <p:nvPr>
            <p:ph type="title"/>
          </p:nvPr>
        </p:nvSpPr>
        <p:spPr>
          <a:xfrm>
            <a:off x="1090613" y="136525"/>
            <a:ext cx="7596187" cy="57626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Performance Tuning</a:t>
            </a:r>
            <a:endParaRPr/>
          </a:p>
        </p:txBody>
      </p:sp>
      <p:sp>
        <p:nvSpPr>
          <p:cNvPr id="475" name="Google Shape;475;p53"/>
          <p:cNvSpPr txBox="1"/>
          <p:nvPr>
            <p:ph idx="1" type="body"/>
          </p:nvPr>
        </p:nvSpPr>
        <p:spPr>
          <a:xfrm>
            <a:off x="806450" y="1233488"/>
            <a:ext cx="3395663" cy="4910137"/>
          </a:xfrm>
          <a:prstGeom prst="rect">
            <a:avLst/>
          </a:prstGeom>
          <a:noFill/>
          <a:ln>
            <a:noFill/>
          </a:ln>
        </p:spPr>
        <p:txBody>
          <a:bodyPr anchorCtr="0" anchor="t" bIns="45700" lIns="91425" spcFirstLastPara="1" rIns="91425" wrap="square" tIns="45700">
            <a:normAutofit fontScale="92500" lnSpcReduction="20000"/>
          </a:bodyPr>
          <a:lstStyle/>
          <a:p>
            <a:pPr indent="-256053" lvl="0" marL="365760" rtl="0" algn="l">
              <a:spcBef>
                <a:spcPts val="0"/>
              </a:spcBef>
              <a:spcAft>
                <a:spcPts val="0"/>
              </a:spcAft>
              <a:buSzPct val="68000"/>
              <a:buChar char="🞂"/>
            </a:pPr>
            <a:r>
              <a:rPr lang="en-US"/>
              <a:t>Improve performance by removing bottlenecks</a:t>
            </a:r>
            <a:endParaRPr/>
          </a:p>
          <a:p>
            <a:pPr indent="-256053" lvl="0" marL="365760" rtl="0" algn="l">
              <a:spcBef>
                <a:spcPts val="400"/>
              </a:spcBef>
              <a:spcAft>
                <a:spcPts val="0"/>
              </a:spcAft>
              <a:buSzPct val="68000"/>
              <a:buChar char="🞂"/>
            </a:pPr>
            <a:r>
              <a:rPr lang="en-US"/>
              <a:t>OS must provide means of computing and displaying measures of system behavior</a:t>
            </a:r>
            <a:endParaRPr>
              <a:solidFill>
                <a:srgbClr val="000000"/>
              </a:solidFill>
            </a:endParaRPr>
          </a:p>
          <a:p>
            <a:pPr indent="-256053" lvl="0" marL="365760" rtl="0" algn="l">
              <a:spcBef>
                <a:spcPts val="400"/>
              </a:spcBef>
              <a:spcAft>
                <a:spcPts val="0"/>
              </a:spcAft>
              <a:buSzPct val="68000"/>
              <a:buChar char="🞂"/>
            </a:pPr>
            <a:r>
              <a:rPr lang="en-US">
                <a:solidFill>
                  <a:srgbClr val="000000"/>
                </a:solidFill>
              </a:rPr>
              <a:t>For example, “top” program or Windows Task Manager</a:t>
            </a:r>
            <a:endParaRPr/>
          </a:p>
        </p:txBody>
      </p:sp>
      <p:pic>
        <p:nvPicPr>
          <p:cNvPr descr="2_19.pdf" id="476" name="Google Shape;476;p53"/>
          <p:cNvPicPr preferRelativeResize="0"/>
          <p:nvPr/>
        </p:nvPicPr>
        <p:blipFill rotWithShape="1">
          <a:blip r:embed="rId3">
            <a:alphaModFix/>
          </a:blip>
          <a:srcRect b="0" l="0" r="0" t="0"/>
          <a:stretch/>
        </p:blipFill>
        <p:spPr>
          <a:xfrm>
            <a:off x="4818063" y="1273175"/>
            <a:ext cx="3732212" cy="4257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1" name="Shape 481"/>
        <p:cNvGrpSpPr/>
        <p:nvPr/>
      </p:nvGrpSpPr>
      <p:grpSpPr>
        <a:xfrm>
          <a:off x="0" y="0"/>
          <a:ext cx="0" cy="0"/>
          <a:chOff x="0" y="0"/>
          <a:chExt cx="0" cy="0"/>
        </a:xfrm>
      </p:grpSpPr>
      <p:sp>
        <p:nvSpPr>
          <p:cNvPr id="482" name="Google Shape;482;p54"/>
          <p:cNvSpPr txBox="1"/>
          <p:nvPr>
            <p:ph type="title"/>
          </p:nvPr>
        </p:nvSpPr>
        <p:spPr>
          <a:xfrm>
            <a:off x="800100" y="136525"/>
            <a:ext cx="8229600" cy="5762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000"/>
              <a:buFont typeface="Lucida Sans"/>
              <a:buNone/>
            </a:pPr>
            <a:r>
              <a:rPr lang="en-US" sz="3000">
                <a:solidFill>
                  <a:schemeClr val="dk1"/>
                </a:solidFill>
              </a:rPr>
              <a:t>DTrace</a:t>
            </a:r>
            <a:endParaRPr sz="3000">
              <a:solidFill>
                <a:schemeClr val="dk1"/>
              </a:solidFill>
            </a:endParaRPr>
          </a:p>
        </p:txBody>
      </p:sp>
      <p:pic>
        <p:nvPicPr>
          <p:cNvPr id="483" name="Google Shape;483;p54"/>
          <p:cNvPicPr preferRelativeResize="0"/>
          <p:nvPr/>
        </p:nvPicPr>
        <p:blipFill rotWithShape="1">
          <a:blip r:embed="rId3">
            <a:alphaModFix/>
          </a:blip>
          <a:srcRect b="2376" l="19221" r="19221" t="1375"/>
          <a:stretch/>
        </p:blipFill>
        <p:spPr>
          <a:xfrm>
            <a:off x="4354513" y="1014413"/>
            <a:ext cx="4294187" cy="5033962"/>
          </a:xfrm>
          <a:prstGeom prst="rect">
            <a:avLst/>
          </a:prstGeom>
          <a:noFill/>
          <a:ln cap="flat" cmpd="dbl" w="38100">
            <a:solidFill>
              <a:schemeClr val="dk1"/>
            </a:solidFill>
            <a:prstDash val="solid"/>
            <a:miter lim="800000"/>
            <a:headEnd len="sm" w="sm" type="none"/>
            <a:tailEnd len="sm" w="sm" type="none"/>
          </a:ln>
        </p:spPr>
      </p:pic>
      <p:sp>
        <p:nvSpPr>
          <p:cNvPr id="484" name="Google Shape;484;p54"/>
          <p:cNvSpPr txBox="1"/>
          <p:nvPr/>
        </p:nvSpPr>
        <p:spPr>
          <a:xfrm>
            <a:off x="667113" y="1207362"/>
            <a:ext cx="3409950" cy="49101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993300"/>
              </a:buClr>
              <a:buSzPts val="1620"/>
              <a:buFont typeface="Arial"/>
              <a:buChar char="●"/>
            </a:pPr>
            <a:r>
              <a:rPr lang="en-US" sz="1800">
                <a:solidFill>
                  <a:srgbClr val="000000"/>
                </a:solidFill>
                <a:latin typeface="Helvetica Neue"/>
                <a:ea typeface="Helvetica Neue"/>
                <a:cs typeface="Helvetica Neue"/>
                <a:sym typeface="Helvetica Neue"/>
              </a:rPr>
              <a:t>DTrace tool in Solaris, FreeBSD, Mac OS X allows live instrumentation on production systems.</a:t>
            </a:r>
            <a:endParaRPr/>
          </a:p>
          <a:p>
            <a:pPr indent="-240030" lvl="0" marL="342900" marR="0" rtl="0" algn="l">
              <a:spcBef>
                <a:spcPts val="630"/>
              </a:spcBef>
              <a:spcAft>
                <a:spcPts val="0"/>
              </a:spcAft>
              <a:buClr>
                <a:srgbClr val="993300"/>
              </a:buClr>
              <a:buSzPts val="1620"/>
              <a:buFont typeface="Arial"/>
              <a:buNone/>
            </a:pPr>
            <a:r>
              <a:t/>
            </a:r>
            <a:endParaRPr sz="1800">
              <a:solidFill>
                <a:srgbClr val="000000"/>
              </a:solidFill>
              <a:latin typeface="Helvetica Neue"/>
              <a:ea typeface="Helvetica Neue"/>
              <a:cs typeface="Helvetica Neue"/>
              <a:sym typeface="Helvetica Neue"/>
            </a:endParaRPr>
          </a:p>
        </p:txBody>
      </p:sp>
      <p:sp>
        <p:nvSpPr>
          <p:cNvPr id="485" name="Google Shape;485;p54"/>
          <p:cNvSpPr txBox="1"/>
          <p:nvPr/>
        </p:nvSpPr>
        <p:spPr>
          <a:xfrm>
            <a:off x="667113" y="2774825"/>
            <a:ext cx="3091134" cy="130835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993300"/>
              </a:buClr>
              <a:buSzPts val="1620"/>
              <a:buFont typeface="Arial"/>
              <a:buChar char="●"/>
            </a:pPr>
            <a:r>
              <a:rPr lang="en-US" sz="1800">
                <a:solidFill>
                  <a:srgbClr val="000000"/>
                </a:solidFill>
                <a:latin typeface="Helvetica Neue"/>
                <a:ea typeface="Helvetica Neue"/>
                <a:cs typeface="Helvetica Neue"/>
                <a:sym typeface="Helvetica Neue"/>
              </a:rPr>
              <a:t>DTrace code to record amount of time each process with UserID 101 is in running mode (on CPU) in nanoseconds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5"/>
          <p:cNvSpPr txBox="1"/>
          <p:nvPr>
            <p:ph type="title"/>
          </p:nvPr>
        </p:nvSpPr>
        <p:spPr>
          <a:xfrm>
            <a:off x="1108075" y="166688"/>
            <a:ext cx="7578725"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Operating System Generation</a:t>
            </a:r>
            <a:endParaRPr/>
          </a:p>
        </p:txBody>
      </p:sp>
      <p:sp>
        <p:nvSpPr>
          <p:cNvPr id="492" name="Google Shape;492;p55"/>
          <p:cNvSpPr txBox="1"/>
          <p:nvPr>
            <p:ph idx="1" type="body"/>
          </p:nvPr>
        </p:nvSpPr>
        <p:spPr>
          <a:xfrm>
            <a:off x="806450" y="1233488"/>
            <a:ext cx="6854825" cy="4530725"/>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Font typeface="Noto Sans Symbols"/>
              <a:buChar char="❑"/>
            </a:pPr>
            <a:r>
              <a:rPr lang="en-US"/>
              <a:t>Operating systems are designed to run on any of a class of machines; the system must be configured for each specific computer site</a:t>
            </a:r>
            <a:endParaRPr/>
          </a:p>
          <a:p>
            <a:pPr indent="0" lvl="0" marL="0" rtl="0" algn="l">
              <a:spcBef>
                <a:spcPts val="400"/>
              </a:spcBef>
              <a:spcAft>
                <a:spcPts val="0"/>
              </a:spcAft>
              <a:buSzPts val="1836"/>
              <a:buFont typeface="Arial"/>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6"/>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Font typeface="Noto Sans Symbols"/>
              <a:buChar char="❑"/>
            </a:pPr>
            <a:r>
              <a:rPr b="0" i="0" lang="en-US">
                <a:solidFill>
                  <a:srgbClr val="000000"/>
                </a:solidFill>
                <a:latin typeface="Times New Roman"/>
                <a:ea typeface="Times New Roman"/>
                <a:cs typeface="Times New Roman"/>
                <a:sym typeface="Times New Roman"/>
              </a:rPr>
              <a:t>Information that is needed to configure an OS include:</a:t>
            </a:r>
            <a:endParaRPr/>
          </a:p>
          <a:p>
            <a:pPr indent="-256032" lvl="0" marL="365760" rtl="0" algn="l">
              <a:spcBef>
                <a:spcPts val="400"/>
              </a:spcBef>
              <a:spcAft>
                <a:spcPts val="0"/>
              </a:spcAft>
              <a:buSzPts val="1360"/>
              <a:buFont typeface="Noto Sans Symbols"/>
              <a:buChar char="▪"/>
            </a:pPr>
            <a:r>
              <a:rPr b="0" i="0" lang="en-US" sz="2000">
                <a:solidFill>
                  <a:srgbClr val="000000"/>
                </a:solidFill>
                <a:latin typeface="Times New Roman"/>
                <a:ea typeface="Times New Roman"/>
                <a:cs typeface="Times New Roman"/>
                <a:sym typeface="Times New Roman"/>
              </a:rPr>
              <a:t>What CPU(s) are installed on the system, and what optional characteristics does each have?</a:t>
            </a:r>
            <a:endParaRPr/>
          </a:p>
          <a:p>
            <a:pPr indent="-256032" lvl="0" marL="365760" rtl="0" algn="l">
              <a:spcBef>
                <a:spcPts val="400"/>
              </a:spcBef>
              <a:spcAft>
                <a:spcPts val="0"/>
              </a:spcAft>
              <a:buSzPts val="1360"/>
              <a:buFont typeface="Noto Sans Symbols"/>
              <a:buChar char="▪"/>
            </a:pPr>
            <a:r>
              <a:rPr b="0" i="0" lang="en-US" sz="2000">
                <a:solidFill>
                  <a:srgbClr val="000000"/>
                </a:solidFill>
                <a:latin typeface="Times New Roman"/>
                <a:ea typeface="Times New Roman"/>
                <a:cs typeface="Times New Roman"/>
                <a:sym typeface="Times New Roman"/>
              </a:rPr>
              <a:t>How much RAM is installed? </a:t>
            </a:r>
            <a:endParaRPr/>
          </a:p>
          <a:p>
            <a:pPr indent="-256032" lvl="0" marL="365760" rtl="0" algn="l">
              <a:spcBef>
                <a:spcPts val="400"/>
              </a:spcBef>
              <a:spcAft>
                <a:spcPts val="0"/>
              </a:spcAft>
              <a:buSzPts val="1360"/>
              <a:buFont typeface="Noto Sans Symbols"/>
              <a:buChar char="▪"/>
            </a:pPr>
            <a:r>
              <a:rPr b="0" i="0" lang="en-US" sz="2000">
                <a:solidFill>
                  <a:srgbClr val="000000"/>
                </a:solidFill>
                <a:latin typeface="Times New Roman"/>
                <a:ea typeface="Times New Roman"/>
                <a:cs typeface="Times New Roman"/>
                <a:sym typeface="Times New Roman"/>
              </a:rPr>
              <a:t>What devices are present? The OS needs to determine which device drivers to include, as well as some device-specific characteristics and parameters.</a:t>
            </a:r>
            <a:endParaRPr/>
          </a:p>
          <a:p>
            <a:pPr indent="-256032" lvl="0" marL="365760" rtl="0" algn="l">
              <a:spcBef>
                <a:spcPts val="400"/>
              </a:spcBef>
              <a:spcAft>
                <a:spcPts val="0"/>
              </a:spcAft>
              <a:buSzPts val="1360"/>
              <a:buFont typeface="Noto Sans Symbols"/>
              <a:buChar char="▪"/>
            </a:pPr>
            <a:r>
              <a:rPr b="0" i="0" lang="en-US" sz="2000">
                <a:solidFill>
                  <a:srgbClr val="000000"/>
                </a:solidFill>
                <a:latin typeface="Times New Roman"/>
                <a:ea typeface="Times New Roman"/>
                <a:cs typeface="Times New Roman"/>
                <a:sym typeface="Times New Roman"/>
              </a:rPr>
              <a:t>What OS options are desired, and what values to set for OS parameters.</a:t>
            </a:r>
            <a:endParaRPr/>
          </a:p>
          <a:p>
            <a:pPr indent="-139446" lvl="0" marL="365760" rtl="0" algn="l">
              <a:spcBef>
                <a:spcPts val="400"/>
              </a:spcBef>
              <a:spcAft>
                <a:spcPts val="0"/>
              </a:spcAft>
              <a:buSzPts val="1836"/>
              <a:buNone/>
            </a:pPr>
            <a:r>
              <a:t/>
            </a:r>
            <a:endParaRPr/>
          </a:p>
        </p:txBody>
      </p:sp>
      <p:sp>
        <p:nvSpPr>
          <p:cNvPr id="498" name="Google Shape;498;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SYSGEN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7"/>
          <p:cNvSpPr txBox="1"/>
          <p:nvPr>
            <p:ph type="title"/>
          </p:nvPr>
        </p:nvSpPr>
        <p:spPr>
          <a:xfrm>
            <a:off x="457200" y="16668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Boot</a:t>
            </a:r>
            <a:endParaRPr/>
          </a:p>
        </p:txBody>
      </p:sp>
      <p:sp>
        <p:nvSpPr>
          <p:cNvPr id="505" name="Google Shape;505;p57"/>
          <p:cNvSpPr txBox="1"/>
          <p:nvPr>
            <p:ph idx="1" type="body"/>
          </p:nvPr>
        </p:nvSpPr>
        <p:spPr>
          <a:xfrm>
            <a:off x="885825" y="1154113"/>
            <a:ext cx="7407275" cy="4530725"/>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360"/>
              <a:buChar char="🞂"/>
            </a:pPr>
            <a:r>
              <a:rPr lang="en-US" sz="2000"/>
              <a:t>When power initialized on system, execution starts at a fixed memory location</a:t>
            </a:r>
            <a:endParaRPr/>
          </a:p>
          <a:p>
            <a:pPr indent="-228600" lvl="1" marL="621792" rtl="0" algn="l">
              <a:spcBef>
                <a:spcPts val="324"/>
              </a:spcBef>
              <a:spcAft>
                <a:spcPts val="0"/>
              </a:spcAft>
              <a:buSzPts val="1800"/>
              <a:buChar char="◦"/>
            </a:pPr>
            <a:r>
              <a:rPr lang="en-US" sz="1800"/>
              <a:t>Firmware ROM used to hold initial boot code</a:t>
            </a:r>
            <a:endParaRPr/>
          </a:p>
          <a:p>
            <a:pPr indent="-256032" lvl="0" marL="365760" rtl="0" algn="l">
              <a:spcBef>
                <a:spcPts val="400"/>
              </a:spcBef>
              <a:spcAft>
                <a:spcPts val="0"/>
              </a:spcAft>
              <a:buSzPts val="1360"/>
              <a:buChar char="🞂"/>
            </a:pPr>
            <a:r>
              <a:rPr lang="en-US" sz="2000"/>
              <a:t>Operating system must be made available to hardware so hardware can start it</a:t>
            </a:r>
            <a:endParaRPr/>
          </a:p>
          <a:p>
            <a:pPr indent="-228600" lvl="1" marL="621792" rtl="0" algn="l">
              <a:spcBef>
                <a:spcPts val="324"/>
              </a:spcBef>
              <a:spcAft>
                <a:spcPts val="0"/>
              </a:spcAft>
              <a:buSzPts val="1800"/>
              <a:buChar char="◦"/>
            </a:pPr>
            <a:r>
              <a:rPr lang="en-US" sz="1800"/>
              <a:t>Small piece of code – </a:t>
            </a:r>
            <a:r>
              <a:rPr b="1" lang="en-US" sz="1800">
                <a:solidFill>
                  <a:srgbClr val="3366FF"/>
                </a:solidFill>
              </a:rPr>
              <a:t>bootstrap loader</a:t>
            </a:r>
            <a:r>
              <a:rPr lang="en-US" sz="1800"/>
              <a:t>, stored in </a:t>
            </a:r>
            <a:r>
              <a:rPr b="1" lang="en-US" sz="1800">
                <a:solidFill>
                  <a:srgbClr val="3366FF"/>
                </a:solidFill>
              </a:rPr>
              <a:t>ROM</a:t>
            </a:r>
            <a:r>
              <a:rPr lang="en-US" sz="1800"/>
              <a:t> or </a:t>
            </a:r>
            <a:r>
              <a:rPr b="1" lang="en-US" sz="1800">
                <a:solidFill>
                  <a:srgbClr val="3366FF"/>
                </a:solidFill>
              </a:rPr>
              <a:t>EEPROM</a:t>
            </a:r>
            <a:r>
              <a:rPr lang="en-US" sz="1800"/>
              <a:t> locates the kernel, loads it into memory, and starts it</a:t>
            </a:r>
            <a:endParaRPr/>
          </a:p>
          <a:p>
            <a:pPr indent="-228600" lvl="1" marL="621792" rtl="0" algn="l">
              <a:spcBef>
                <a:spcPts val="324"/>
              </a:spcBef>
              <a:spcAft>
                <a:spcPts val="0"/>
              </a:spcAft>
              <a:buSzPts val="1800"/>
              <a:buChar char="◦"/>
            </a:pPr>
            <a:r>
              <a:rPr lang="en-US" sz="1800"/>
              <a:t>Sometimes two-step process where </a:t>
            </a:r>
            <a:r>
              <a:rPr b="1" lang="en-US" sz="1800">
                <a:solidFill>
                  <a:srgbClr val="3366FF"/>
                </a:solidFill>
              </a:rPr>
              <a:t>boot block </a:t>
            </a:r>
            <a:r>
              <a:rPr lang="en-US" sz="1800"/>
              <a:t>at fixed location loaded by ROM code, which loads bootstrap loader from disk</a:t>
            </a:r>
            <a:endParaRPr/>
          </a:p>
          <a:p>
            <a:pPr indent="-256032" lvl="0" marL="365760" rtl="0" algn="l">
              <a:spcBef>
                <a:spcPts val="400"/>
              </a:spcBef>
              <a:spcAft>
                <a:spcPts val="0"/>
              </a:spcAft>
              <a:buSzPts val="1360"/>
              <a:buChar char="🞂"/>
            </a:pPr>
            <a:r>
              <a:rPr lang="en-US" sz="2000"/>
              <a:t>Common bootstrap loader, </a:t>
            </a:r>
            <a:r>
              <a:rPr b="1" lang="en-US" sz="2000">
                <a:solidFill>
                  <a:srgbClr val="3366FF"/>
                </a:solidFill>
              </a:rPr>
              <a:t>GRUB</a:t>
            </a:r>
            <a:r>
              <a:rPr lang="en-US" sz="2000"/>
              <a:t>, allows selection of kernel from multiple disks, versions, kernel options</a:t>
            </a:r>
            <a:endParaRPr/>
          </a:p>
          <a:p>
            <a:pPr indent="-256032" lvl="0" marL="365760" rtl="0" algn="l">
              <a:spcBef>
                <a:spcPts val="400"/>
              </a:spcBef>
              <a:spcAft>
                <a:spcPts val="0"/>
              </a:spcAft>
              <a:buSzPts val="1360"/>
              <a:buChar char="🞂"/>
            </a:pPr>
            <a:r>
              <a:rPr lang="en-US" sz="2000"/>
              <a:t>Kernel loads and system is then </a:t>
            </a:r>
            <a:r>
              <a:rPr b="1" lang="en-US" sz="2000">
                <a:solidFill>
                  <a:srgbClr val="3366FF"/>
                </a:solidFill>
              </a:rPr>
              <a:t>running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8"/>
          <p:cNvSpPr txBox="1"/>
          <p:nvPr>
            <p:ph type="title"/>
          </p:nvPr>
        </p:nvSpPr>
        <p:spPr>
          <a:xfrm>
            <a:off x="2223250" y="2460026"/>
            <a:ext cx="4838400" cy="1367400"/>
          </a:xfrm>
          <a:prstGeom prst="rect">
            <a:avLst/>
          </a:prstGeom>
          <a:noFill/>
          <a:ln>
            <a:noFill/>
          </a:ln>
        </p:spPr>
        <p:txBody>
          <a:bodyPr anchorCtr="0" anchor="ctr" bIns="0" lIns="0" spcFirstLastPara="1" rIns="0" wrap="square" tIns="12700">
            <a:spAutoFit/>
          </a:bodyPr>
          <a:lstStyle/>
          <a:p>
            <a:pPr indent="0" lvl="0" marL="12700" rtl="0" algn="ctr">
              <a:lnSpc>
                <a:spcPct val="100000"/>
              </a:lnSpc>
              <a:spcBef>
                <a:spcPts val="0"/>
              </a:spcBef>
              <a:spcAft>
                <a:spcPts val="0"/>
              </a:spcAft>
              <a:buClr>
                <a:schemeClr val="dk2"/>
              </a:buClr>
              <a:buSzPts val="6000"/>
              <a:buFont typeface="Lucida Sans"/>
              <a:buNone/>
            </a:pPr>
            <a:r>
              <a:rPr lang="en-US" sz="6000"/>
              <a:t>Thank You!</a:t>
            </a:r>
            <a:br>
              <a:rPr lang="en-US" sz="6000"/>
            </a:br>
            <a:r>
              <a:rPr lang="en-US" sz="2800"/>
              <a:t>Chapter 2 Completed</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6"/>
          <p:cNvSpPr txBox="1"/>
          <p:nvPr>
            <p:ph type="title"/>
          </p:nvPr>
        </p:nvSpPr>
        <p:spPr>
          <a:xfrm>
            <a:off x="345100" y="371651"/>
            <a:ext cx="8610300" cy="1035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A View of Operating System Services</a:t>
            </a:r>
            <a:endParaRPr/>
          </a:p>
        </p:txBody>
      </p:sp>
      <p:pic>
        <p:nvPicPr>
          <p:cNvPr descr="2" id="156" name="Google Shape;156;p6"/>
          <p:cNvPicPr preferRelativeResize="0"/>
          <p:nvPr/>
        </p:nvPicPr>
        <p:blipFill rotWithShape="1">
          <a:blip r:embed="rId3">
            <a:alphaModFix/>
          </a:blip>
          <a:srcRect b="0" l="0" r="0" t="0"/>
          <a:stretch/>
        </p:blipFill>
        <p:spPr>
          <a:xfrm>
            <a:off x="220717" y="1601788"/>
            <a:ext cx="8529145" cy="44679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7"/>
          <p:cNvSpPr txBox="1"/>
          <p:nvPr>
            <p:ph idx="1" type="body"/>
          </p:nvPr>
        </p:nvSpPr>
        <p:spPr>
          <a:xfrm>
            <a:off x="762000" y="1223963"/>
            <a:ext cx="7121525" cy="4483100"/>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Font typeface="Arial"/>
              <a:buNone/>
            </a:pPr>
            <a:r>
              <a:rPr lang="en-US"/>
              <a:t>CLI or </a:t>
            </a:r>
            <a:r>
              <a:rPr b="1" lang="en-US">
                <a:solidFill>
                  <a:srgbClr val="3366FF"/>
                </a:solidFill>
              </a:rPr>
              <a:t>command interpreter</a:t>
            </a:r>
            <a:r>
              <a:rPr lang="en-US">
                <a:solidFill>
                  <a:srgbClr val="3366FF"/>
                </a:solidFill>
              </a:rPr>
              <a:t> </a:t>
            </a:r>
            <a:r>
              <a:rPr lang="en-US"/>
              <a:t>allows direct command entry</a:t>
            </a:r>
            <a:endParaRPr/>
          </a:p>
          <a:p>
            <a:pPr indent="-82550" lvl="1" marL="621792" rtl="0" algn="l">
              <a:spcBef>
                <a:spcPts val="324"/>
              </a:spcBef>
              <a:spcAft>
                <a:spcPts val="0"/>
              </a:spcAft>
              <a:buSzPts val="2300"/>
              <a:buNone/>
            </a:pPr>
            <a:r>
              <a:t/>
            </a:r>
            <a:endParaRPr/>
          </a:p>
          <a:p>
            <a:pPr indent="-228600" lvl="1" marL="621792" rtl="0" algn="l">
              <a:spcBef>
                <a:spcPts val="324"/>
              </a:spcBef>
              <a:spcAft>
                <a:spcPts val="0"/>
              </a:spcAft>
              <a:buSzPts val="2300"/>
              <a:buChar char="◦"/>
            </a:pPr>
            <a:r>
              <a:rPr lang="en-US"/>
              <a:t>Sometimes multiple flavors implemented – </a:t>
            </a:r>
            <a:r>
              <a:rPr b="1" lang="en-US">
                <a:solidFill>
                  <a:srgbClr val="3366FF"/>
                </a:solidFill>
              </a:rPr>
              <a:t>shells</a:t>
            </a:r>
            <a:endParaRPr/>
          </a:p>
          <a:p>
            <a:pPr indent="-228600" lvl="1" marL="621792" rtl="0" algn="l">
              <a:spcBef>
                <a:spcPts val="324"/>
              </a:spcBef>
              <a:spcAft>
                <a:spcPts val="0"/>
              </a:spcAft>
              <a:buSzPts val="2300"/>
              <a:buChar char="◦"/>
            </a:pPr>
            <a:r>
              <a:rPr lang="en-US"/>
              <a:t>Primarily fetches a command from user and executes it</a:t>
            </a:r>
            <a:endParaRPr/>
          </a:p>
          <a:p>
            <a:pPr indent="-228600" lvl="1" marL="621792" rtl="0" algn="l">
              <a:spcBef>
                <a:spcPts val="324"/>
              </a:spcBef>
              <a:spcAft>
                <a:spcPts val="0"/>
              </a:spcAft>
              <a:buSzPts val="2300"/>
              <a:buChar char="◦"/>
            </a:pPr>
            <a:r>
              <a:rPr lang="en-US"/>
              <a:t>Sometimes commands built-in, sometimes just names of programs</a:t>
            </a:r>
            <a:endParaRPr/>
          </a:p>
          <a:p>
            <a:pPr indent="-95250" lvl="2" marL="859536" rtl="0" algn="l">
              <a:spcBef>
                <a:spcPts val="350"/>
              </a:spcBef>
              <a:spcAft>
                <a:spcPts val="0"/>
              </a:spcAft>
              <a:buSzPts val="2100"/>
              <a:buNone/>
            </a:pPr>
            <a:r>
              <a:t/>
            </a:r>
            <a:endParaRPr/>
          </a:p>
        </p:txBody>
      </p:sp>
      <p:sp>
        <p:nvSpPr>
          <p:cNvPr id="163" name="Google Shape;163;p7"/>
          <p:cNvSpPr txBox="1"/>
          <p:nvPr>
            <p:ph type="title"/>
          </p:nvPr>
        </p:nvSpPr>
        <p:spPr>
          <a:xfrm>
            <a:off x="1008063" y="146050"/>
            <a:ext cx="8229600" cy="5762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00"/>
              <a:buFont typeface="Lucida Sans"/>
              <a:buNone/>
            </a:pPr>
            <a:r>
              <a:rPr lang="en-US" sz="2800"/>
              <a:t>User Operating System Interface - CLI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txBox="1"/>
          <p:nvPr>
            <p:ph idx="1" type="body"/>
          </p:nvPr>
        </p:nvSpPr>
        <p:spPr>
          <a:xfrm>
            <a:off x="838199" y="1154113"/>
            <a:ext cx="7737629" cy="4962602"/>
          </a:xfrm>
          <a:prstGeom prst="rect">
            <a:avLst/>
          </a:prstGeom>
          <a:noFill/>
          <a:ln>
            <a:noFill/>
          </a:ln>
        </p:spPr>
        <p:txBody>
          <a:bodyPr anchorCtr="0" anchor="t" bIns="45700" lIns="91425" spcFirstLastPara="1" rIns="91425" wrap="square" tIns="45700">
            <a:normAutofit fontScale="92500"/>
          </a:bodyPr>
          <a:lstStyle/>
          <a:p>
            <a:pPr indent="-256053" lvl="0" marL="365760" rtl="0" algn="l">
              <a:spcBef>
                <a:spcPts val="0"/>
              </a:spcBef>
              <a:spcAft>
                <a:spcPts val="0"/>
              </a:spcAft>
              <a:buSzPct val="68000"/>
              <a:buChar char="🞂"/>
            </a:pPr>
            <a:r>
              <a:rPr lang="en-US"/>
              <a:t>User-friendly </a:t>
            </a:r>
            <a:r>
              <a:rPr b="1" lang="en-US">
                <a:solidFill>
                  <a:srgbClr val="3366FF"/>
                </a:solidFill>
              </a:rPr>
              <a:t>desktop</a:t>
            </a:r>
            <a:r>
              <a:rPr lang="en-US"/>
              <a:t> metaphor interface</a:t>
            </a:r>
            <a:endParaRPr/>
          </a:p>
          <a:p>
            <a:pPr indent="-228631" lvl="1" marL="621792" rtl="0" algn="l">
              <a:spcBef>
                <a:spcPts val="324"/>
              </a:spcBef>
              <a:spcAft>
                <a:spcPts val="0"/>
              </a:spcAft>
              <a:buSzPct val="100000"/>
              <a:buChar char="◦"/>
            </a:pPr>
            <a:r>
              <a:rPr lang="en-US"/>
              <a:t>Usually mouse, keyboard, and monitor</a:t>
            </a:r>
            <a:endParaRPr/>
          </a:p>
          <a:p>
            <a:pPr indent="-228631" lvl="1" marL="621792" rtl="0" algn="l">
              <a:spcBef>
                <a:spcPts val="324"/>
              </a:spcBef>
              <a:spcAft>
                <a:spcPts val="0"/>
              </a:spcAft>
              <a:buSzPct val="100000"/>
              <a:buChar char="◦"/>
            </a:pPr>
            <a:r>
              <a:rPr b="1" lang="en-US">
                <a:solidFill>
                  <a:srgbClr val="3366FF"/>
                </a:solidFill>
              </a:rPr>
              <a:t>Icons</a:t>
            </a:r>
            <a:r>
              <a:rPr lang="en-US"/>
              <a:t> represent files, programs, actions, etc</a:t>
            </a:r>
            <a:endParaRPr/>
          </a:p>
          <a:p>
            <a:pPr indent="-228631" lvl="1" marL="621792" rtl="0" algn="l">
              <a:spcBef>
                <a:spcPts val="324"/>
              </a:spcBef>
              <a:spcAft>
                <a:spcPts val="0"/>
              </a:spcAft>
              <a:buSzPct val="100000"/>
              <a:buChar char="◦"/>
            </a:pPr>
            <a:r>
              <a:rPr lang="en-US"/>
              <a:t>Various mouse buttons over objects in the interface cause various actions (provide information, options, execute function, open directory (known as a </a:t>
            </a:r>
            <a:r>
              <a:rPr b="1" lang="en-US">
                <a:solidFill>
                  <a:srgbClr val="3366FF"/>
                </a:solidFill>
              </a:rPr>
              <a:t>folder</a:t>
            </a:r>
            <a:r>
              <a:rPr lang="en-US"/>
              <a:t>)</a:t>
            </a:r>
            <a:endParaRPr/>
          </a:p>
          <a:p>
            <a:pPr indent="-256053" lvl="0" marL="365760" rtl="0" algn="l">
              <a:spcBef>
                <a:spcPts val="400"/>
              </a:spcBef>
              <a:spcAft>
                <a:spcPts val="0"/>
              </a:spcAft>
              <a:buSzPct val="68000"/>
              <a:buChar char="🞂"/>
            </a:pPr>
            <a:r>
              <a:rPr lang="en-US"/>
              <a:t>Many systems now include both CLI and GUI interfaces</a:t>
            </a:r>
            <a:endParaRPr/>
          </a:p>
          <a:p>
            <a:pPr indent="-228631" lvl="1" marL="621792" rtl="0" algn="l">
              <a:spcBef>
                <a:spcPts val="324"/>
              </a:spcBef>
              <a:spcAft>
                <a:spcPts val="0"/>
              </a:spcAft>
              <a:buSzPct val="100000"/>
              <a:buChar char="◦"/>
            </a:pPr>
            <a:r>
              <a:rPr lang="en-US"/>
              <a:t>Unix and Linux have CLI with optional GUI interfaces (CDE, KDE, GNOME)</a:t>
            </a:r>
            <a:endParaRPr/>
          </a:p>
          <a:p>
            <a:pPr indent="-228631" lvl="1" marL="621792" rtl="0" algn="l">
              <a:spcBef>
                <a:spcPts val="324"/>
              </a:spcBef>
              <a:spcAft>
                <a:spcPts val="0"/>
              </a:spcAft>
              <a:buSzPct val="100000"/>
              <a:buChar char="◦"/>
            </a:pPr>
            <a:r>
              <a:rPr b="0" i="0" lang="en-US">
                <a:latin typeface="arial"/>
                <a:ea typeface="arial"/>
                <a:cs typeface="arial"/>
                <a:sym typeface="arial"/>
              </a:rPr>
              <a:t>Common Desktop Environment (</a:t>
            </a:r>
            <a:r>
              <a:rPr b="1" i="0" lang="en-US">
                <a:latin typeface="arial"/>
                <a:ea typeface="arial"/>
                <a:cs typeface="arial"/>
                <a:sym typeface="arial"/>
              </a:rPr>
              <a:t>CDE</a:t>
            </a:r>
            <a:r>
              <a:rPr b="0" i="0" lang="en-US">
                <a:latin typeface="arial"/>
                <a:ea typeface="arial"/>
                <a:cs typeface="arial"/>
                <a:sym typeface="arial"/>
              </a:rPr>
              <a:t>) – </a:t>
            </a:r>
            <a:r>
              <a:rPr lang="en-US">
                <a:latin typeface="arial"/>
                <a:ea typeface="arial"/>
                <a:cs typeface="arial"/>
                <a:sym typeface="arial"/>
              </a:rPr>
              <a:t>U</a:t>
            </a:r>
            <a:r>
              <a:rPr b="0" i="0" lang="en-US">
                <a:latin typeface="arial"/>
                <a:ea typeface="arial"/>
                <a:cs typeface="arial"/>
                <a:sym typeface="arial"/>
              </a:rPr>
              <a:t>nix based</a:t>
            </a:r>
            <a:endParaRPr/>
          </a:p>
          <a:p>
            <a:pPr indent="-228631" lvl="1" marL="621792" rtl="0" algn="l">
              <a:spcBef>
                <a:spcPts val="324"/>
              </a:spcBef>
              <a:spcAft>
                <a:spcPts val="0"/>
              </a:spcAft>
              <a:buSzPct val="100000"/>
              <a:buChar char="◦"/>
            </a:pPr>
            <a:r>
              <a:rPr b="0" i="0" lang="en-US">
                <a:latin typeface="arial"/>
                <a:ea typeface="arial"/>
                <a:cs typeface="arial"/>
                <a:sym typeface="arial"/>
              </a:rPr>
              <a:t> K Desktop Environment (KDE) – Linux based</a:t>
            </a:r>
            <a:endParaRPr/>
          </a:p>
          <a:p>
            <a:pPr indent="-228631" lvl="1" marL="621792" rtl="0" algn="l">
              <a:spcBef>
                <a:spcPts val="324"/>
              </a:spcBef>
              <a:spcAft>
                <a:spcPts val="0"/>
              </a:spcAft>
              <a:buSzPct val="100000"/>
              <a:buChar char="◦"/>
            </a:pPr>
            <a:r>
              <a:rPr lang="en-US">
                <a:latin typeface="arial"/>
                <a:ea typeface="arial"/>
                <a:cs typeface="arial"/>
                <a:sym typeface="arial"/>
              </a:rPr>
              <a:t>GNOME Unix variant </a:t>
            </a:r>
            <a:endParaRPr/>
          </a:p>
          <a:p>
            <a:pPr indent="-93535" lvl="1" marL="621792" rtl="0" algn="l">
              <a:spcBef>
                <a:spcPts val="324"/>
              </a:spcBef>
              <a:spcAft>
                <a:spcPts val="0"/>
              </a:spcAft>
              <a:buSzPct val="100000"/>
              <a:buNone/>
            </a:pPr>
            <a:r>
              <a:t/>
            </a:r>
            <a:endParaRPr/>
          </a:p>
        </p:txBody>
      </p:sp>
      <p:sp>
        <p:nvSpPr>
          <p:cNvPr id="170" name="Google Shape;170;p8"/>
          <p:cNvSpPr txBox="1"/>
          <p:nvPr>
            <p:ph type="title"/>
          </p:nvPr>
        </p:nvSpPr>
        <p:spPr>
          <a:xfrm>
            <a:off x="1036638" y="168275"/>
            <a:ext cx="8229600" cy="5762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000"/>
              <a:buFont typeface="Lucida Sans"/>
              <a:buNone/>
            </a:pPr>
            <a:r>
              <a:rPr lang="en-US" sz="3000"/>
              <a:t>User Operating System Interface - GUI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idx="1" type="body"/>
          </p:nvPr>
        </p:nvSpPr>
        <p:spPr>
          <a:xfrm>
            <a:off x="806450" y="1233488"/>
            <a:ext cx="4121150" cy="4530725"/>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Font typeface="Arial"/>
              <a:buChar char="●"/>
            </a:pPr>
            <a:r>
              <a:rPr lang="en-US"/>
              <a:t>Touchscreen devices require new interfaces</a:t>
            </a:r>
            <a:endParaRPr/>
          </a:p>
          <a:p>
            <a:pPr indent="-228600" lvl="1" marL="621792" rtl="0" algn="l">
              <a:spcBef>
                <a:spcPts val="324"/>
              </a:spcBef>
              <a:spcAft>
                <a:spcPts val="0"/>
              </a:spcAft>
              <a:buSzPts val="1600"/>
              <a:buFont typeface="Arial"/>
              <a:buChar char="●"/>
            </a:pPr>
            <a:r>
              <a:rPr lang="en-US" sz="1600"/>
              <a:t>Mouse not possible or not desired</a:t>
            </a:r>
            <a:endParaRPr/>
          </a:p>
          <a:p>
            <a:pPr indent="-228600" lvl="1" marL="621792" rtl="0" algn="l">
              <a:spcBef>
                <a:spcPts val="324"/>
              </a:spcBef>
              <a:spcAft>
                <a:spcPts val="0"/>
              </a:spcAft>
              <a:buSzPts val="1600"/>
              <a:buFont typeface="Arial"/>
              <a:buChar char="●"/>
            </a:pPr>
            <a:r>
              <a:rPr lang="en-US" sz="1600"/>
              <a:t>Actions and selection based on gestures</a:t>
            </a:r>
            <a:endParaRPr/>
          </a:p>
          <a:p>
            <a:pPr indent="-228600" lvl="1" marL="621792" rtl="0" algn="l">
              <a:spcBef>
                <a:spcPts val="324"/>
              </a:spcBef>
              <a:spcAft>
                <a:spcPts val="0"/>
              </a:spcAft>
              <a:buSzPts val="1600"/>
              <a:buFont typeface="Arial"/>
              <a:buChar char="●"/>
            </a:pPr>
            <a:r>
              <a:rPr lang="en-US" sz="1600"/>
              <a:t>Virtual keyboard for text entry</a:t>
            </a:r>
            <a:endParaRPr/>
          </a:p>
          <a:p>
            <a:pPr indent="-256032" lvl="0" marL="365760" rtl="0" algn="l">
              <a:spcBef>
                <a:spcPts val="400"/>
              </a:spcBef>
              <a:spcAft>
                <a:spcPts val="0"/>
              </a:spcAft>
              <a:buSzPts val="1088"/>
              <a:buFont typeface="Arial"/>
              <a:buChar char="●"/>
            </a:pPr>
            <a:r>
              <a:rPr lang="en-US" sz="1600"/>
              <a:t>Voice commands.</a:t>
            </a:r>
            <a:endParaRPr/>
          </a:p>
          <a:p>
            <a:pPr indent="0" lvl="0" marL="0" rtl="0" algn="l">
              <a:spcBef>
                <a:spcPts val="400"/>
              </a:spcBef>
              <a:spcAft>
                <a:spcPts val="0"/>
              </a:spcAft>
              <a:buSzPts val="1836"/>
              <a:buFont typeface="Arial"/>
              <a:buNone/>
            </a:pPr>
            <a:r>
              <a:t/>
            </a:r>
            <a:endParaRPr/>
          </a:p>
          <a:p>
            <a:pPr indent="-82550" lvl="1" marL="621792" rtl="0" algn="l">
              <a:spcBef>
                <a:spcPts val="324"/>
              </a:spcBef>
              <a:spcAft>
                <a:spcPts val="0"/>
              </a:spcAft>
              <a:buSzPts val="2300"/>
              <a:buFont typeface="Arial"/>
              <a:buNone/>
            </a:pPr>
            <a:r>
              <a:t/>
            </a:r>
            <a:endParaRPr/>
          </a:p>
        </p:txBody>
      </p:sp>
      <p:sp>
        <p:nvSpPr>
          <p:cNvPr id="177" name="Google Shape;177;p9"/>
          <p:cNvSpPr txBox="1"/>
          <p:nvPr>
            <p:ph type="title"/>
          </p:nvPr>
        </p:nvSpPr>
        <p:spPr>
          <a:xfrm>
            <a:off x="822325" y="182563"/>
            <a:ext cx="8229600" cy="5762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000"/>
              <a:buFont typeface="Lucida Sans"/>
              <a:buNone/>
            </a:pPr>
            <a:r>
              <a:rPr lang="en-US" sz="3000"/>
              <a:t>Touchscreen Interfaces</a:t>
            </a:r>
            <a:endParaRPr/>
          </a:p>
        </p:txBody>
      </p:sp>
      <p:pic>
        <p:nvPicPr>
          <p:cNvPr id="178" name="Google Shape;178;p9"/>
          <p:cNvPicPr preferRelativeResize="0"/>
          <p:nvPr/>
        </p:nvPicPr>
        <p:blipFill rotWithShape="1">
          <a:blip r:embed="rId3">
            <a:alphaModFix/>
          </a:blip>
          <a:srcRect b="0" l="0" r="0" t="0"/>
          <a:stretch/>
        </p:blipFill>
        <p:spPr>
          <a:xfrm>
            <a:off x="5149850" y="1152525"/>
            <a:ext cx="2767013" cy="49196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eme1">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eme1">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2020-09-16T04:50:45Z</dcterms:created>
  <dc:creator>anaum hamid</dc:creator>
</cp:coreProperties>
</file>